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66" r:id="rId6"/>
    <p:sldId id="263" r:id="rId7"/>
    <p:sldId id="264" r:id="rId8"/>
    <p:sldId id="265" r:id="rId9"/>
    <p:sldId id="262" r:id="rId10"/>
    <p:sldId id="270" r:id="rId11"/>
    <p:sldId id="267" r:id="rId12"/>
    <p:sldId id="269" r:id="rId13"/>
    <p:sldId id="268" r:id="rId14"/>
    <p:sldId id="277" r:id="rId15"/>
    <p:sldId id="272" r:id="rId16"/>
    <p:sldId id="276" r:id="rId17"/>
    <p:sldId id="271" r:id="rId18"/>
    <p:sldId id="273" r:id="rId19"/>
    <p:sldId id="274" r:id="rId20"/>
    <p:sldId id="275" r:id="rId21"/>
    <p:sldId id="290" r:id="rId22"/>
    <p:sldId id="278" r:id="rId23"/>
    <p:sldId id="291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2" r:id="rId33"/>
    <p:sldId id="293" r:id="rId34"/>
    <p:sldId id="294" r:id="rId35"/>
    <p:sldId id="287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99FF99"/>
    <a:srgbClr val="66FF66"/>
    <a:srgbClr val="37D4E9"/>
    <a:srgbClr val="99CC00"/>
    <a:srgbClr val="00FFFF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29" autoAdjust="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 NOC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Часов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NOC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Часов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218688"/>
        <c:axId val="117220480"/>
      </c:barChart>
      <c:catAx>
        <c:axId val="117218688"/>
        <c:scaling>
          <c:orientation val="minMax"/>
        </c:scaling>
        <c:delete val="0"/>
        <c:axPos val="b"/>
        <c:majorTickMark val="none"/>
        <c:minorTickMark val="none"/>
        <c:tickLblPos val="nextTo"/>
        <c:crossAx val="117220480"/>
        <c:crosses val="autoZero"/>
        <c:auto val="1"/>
        <c:lblAlgn val="ctr"/>
        <c:lblOffset val="100"/>
        <c:noMultiLvlLbl val="0"/>
      </c:catAx>
      <c:valAx>
        <c:axId val="1172204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Часовие оси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721868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 выездом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В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Удалённо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В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264384"/>
        <c:axId val="117265920"/>
      </c:barChart>
      <c:catAx>
        <c:axId val="11726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17265920"/>
        <c:crosses val="autoZero"/>
        <c:auto val="1"/>
        <c:lblAlgn val="ctr"/>
        <c:lblOffset val="100"/>
        <c:noMultiLvlLbl val="0"/>
      </c:catAx>
      <c:valAx>
        <c:axId val="1172659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%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726438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Решено проблем</c:v>
                </c:pt>
              </c:strCache>
            </c:strRef>
          </c:tx>
          <c:dLbls>
            <c:dLbl>
              <c:idx val="0"/>
              <c:layout>
                <c:manualLayout>
                  <c:x val="-0.15592361718674055"/>
                  <c:y val="0.2233641768613663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1139502527461845"/>
                  <c:y val="-0.2089091316035946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0781350247885681"/>
                  <c:y val="0.2118554658975338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Более суток</a:t>
                    </a:r>
                    <a:r>
                      <a:rPr lang="ru-RU" dirty="0"/>
                      <a:t>
15%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В течение 1 часа</c:v>
                </c:pt>
                <c:pt idx="1">
                  <c:v>В течение 8 часов</c:v>
                </c:pt>
                <c:pt idx="2">
                  <c:v>В течение суток</c:v>
                </c:pt>
                <c:pt idx="3">
                  <c:v>Более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</c:v>
                </c:pt>
                <c:pt idx="1">
                  <c:v>31</c:v>
                </c:pt>
                <c:pt idx="2">
                  <c:v>26</c:v>
                </c:pt>
                <c:pt idx="3">
                  <c:v>15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AA1C66-AD1B-4551-9F77-47AF5E0ABD94}" type="doc">
      <dgm:prSet loTypeId="urn:microsoft.com/office/officeart/2005/8/layout/vList5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068A572-3A9D-410C-826F-7691939F971F}">
      <dgm:prSet phldrT="[Текст]"/>
      <dgm:spPr/>
      <dgm:t>
        <a:bodyPr/>
        <a:lstStyle/>
        <a:p>
          <a:r>
            <a:rPr lang="en-US" dirty="0" smtClean="0"/>
            <a:t>Call</a:t>
          </a:r>
          <a:r>
            <a:rPr lang="ru-RU" dirty="0" smtClean="0"/>
            <a:t>-центр</a:t>
          </a:r>
          <a:endParaRPr lang="ru-RU" dirty="0"/>
        </a:p>
      </dgm:t>
    </dgm:pt>
    <dgm:pt modelId="{FD9A94A9-1F93-4CE2-A352-D78117F188F4}" type="parTrans" cxnId="{8069BAAD-4E0E-4504-9C8C-02C093DF3241}">
      <dgm:prSet/>
      <dgm:spPr/>
      <dgm:t>
        <a:bodyPr/>
        <a:lstStyle/>
        <a:p>
          <a:endParaRPr lang="ru-RU"/>
        </a:p>
      </dgm:t>
    </dgm:pt>
    <dgm:pt modelId="{A31DBA7F-F114-46B4-BB67-A9C7615ACCBA}" type="sibTrans" cxnId="{8069BAAD-4E0E-4504-9C8C-02C093DF3241}">
      <dgm:prSet/>
      <dgm:spPr/>
      <dgm:t>
        <a:bodyPr/>
        <a:lstStyle/>
        <a:p>
          <a:endParaRPr lang="ru-RU"/>
        </a:p>
      </dgm:t>
    </dgm:pt>
    <dgm:pt modelId="{D1C1062C-E52F-4817-B445-3385F915A49E}">
      <dgm:prSet phldrT="[Текст]"/>
      <dgm:spPr/>
      <dgm:t>
        <a:bodyPr/>
        <a:lstStyle/>
        <a:p>
          <a:r>
            <a:rPr lang="ru-RU" dirty="0" smtClean="0"/>
            <a:t>Самая крупная структура. До нескольких десятков диспетчеров в смене.</a:t>
          </a:r>
          <a:endParaRPr lang="ru-RU" dirty="0"/>
        </a:p>
      </dgm:t>
    </dgm:pt>
    <dgm:pt modelId="{BB7830A5-04F0-4FA2-BBE8-032F9E4F89CF}" type="parTrans" cxnId="{D52FF035-8E38-4A21-B668-8A355F3756E4}">
      <dgm:prSet/>
      <dgm:spPr/>
      <dgm:t>
        <a:bodyPr/>
        <a:lstStyle/>
        <a:p>
          <a:endParaRPr lang="ru-RU"/>
        </a:p>
      </dgm:t>
    </dgm:pt>
    <dgm:pt modelId="{CE8758F8-9751-4490-A2AE-ECABEBB403D3}" type="sibTrans" cxnId="{D52FF035-8E38-4A21-B668-8A355F3756E4}">
      <dgm:prSet/>
      <dgm:spPr/>
      <dgm:t>
        <a:bodyPr/>
        <a:lstStyle/>
        <a:p>
          <a:endParaRPr lang="ru-RU"/>
        </a:p>
      </dgm:t>
    </dgm:pt>
    <dgm:pt modelId="{406EC902-CDF5-4B25-80B6-4E9009C824F0}">
      <dgm:prSet phldrT="[Текст]"/>
      <dgm:spPr/>
      <dgm:t>
        <a:bodyPr/>
        <a:lstStyle/>
        <a:p>
          <a:r>
            <a:rPr lang="ru-RU" dirty="0" smtClean="0"/>
            <a:t>Аналитики</a:t>
          </a:r>
          <a:endParaRPr lang="ru-RU" dirty="0"/>
        </a:p>
      </dgm:t>
    </dgm:pt>
    <dgm:pt modelId="{81C02C6C-4006-4E2E-BA06-2E51391AE9D2}" type="parTrans" cxnId="{576117AD-D005-4741-9A9E-B5C0DFB00DBE}">
      <dgm:prSet/>
      <dgm:spPr/>
      <dgm:t>
        <a:bodyPr/>
        <a:lstStyle/>
        <a:p>
          <a:endParaRPr lang="ru-RU"/>
        </a:p>
      </dgm:t>
    </dgm:pt>
    <dgm:pt modelId="{FCE98087-D087-4204-B099-5BE1074D612C}" type="sibTrans" cxnId="{576117AD-D005-4741-9A9E-B5C0DFB00DBE}">
      <dgm:prSet/>
      <dgm:spPr/>
      <dgm:t>
        <a:bodyPr/>
        <a:lstStyle/>
        <a:p>
          <a:endParaRPr lang="ru-RU"/>
        </a:p>
      </dgm:t>
    </dgm:pt>
    <dgm:pt modelId="{9C4F770D-39EC-44D6-89BE-CDAF18F2588B}">
      <dgm:prSet phldrT="[Текст]"/>
      <dgm:spPr/>
      <dgm:t>
        <a:bodyPr/>
        <a:lstStyle/>
        <a:p>
          <a:r>
            <a:rPr lang="ru-RU" dirty="0" smtClean="0"/>
            <a:t>Несколько специалистов высокого уровня.</a:t>
          </a:r>
          <a:endParaRPr lang="ru-RU" dirty="0"/>
        </a:p>
      </dgm:t>
    </dgm:pt>
    <dgm:pt modelId="{5A05D9FE-976F-4B13-9D13-5C3F77C8F44E}" type="parTrans" cxnId="{F9BA36EB-CCE8-4B22-8E2E-1B680A60C284}">
      <dgm:prSet/>
      <dgm:spPr/>
      <dgm:t>
        <a:bodyPr/>
        <a:lstStyle/>
        <a:p>
          <a:endParaRPr lang="ru-RU"/>
        </a:p>
      </dgm:t>
    </dgm:pt>
    <dgm:pt modelId="{60B59D01-A319-43ED-8F2D-5A6E34F582A7}" type="sibTrans" cxnId="{F9BA36EB-CCE8-4B22-8E2E-1B680A60C284}">
      <dgm:prSet/>
      <dgm:spPr/>
      <dgm:t>
        <a:bodyPr/>
        <a:lstStyle/>
        <a:p>
          <a:endParaRPr lang="ru-RU"/>
        </a:p>
      </dgm:t>
    </dgm:pt>
    <dgm:pt modelId="{362BDBAA-F910-426C-A0C9-2C3144FE5022}">
      <dgm:prSet phldrT="[Текст]"/>
      <dgm:spPr/>
      <dgm:t>
        <a:bodyPr/>
        <a:lstStyle/>
        <a:p>
          <a:r>
            <a:rPr lang="ru-RU" dirty="0" smtClean="0"/>
            <a:t>Принятие решений и, по возможности, устранение серьёзных неисправностей.</a:t>
          </a:r>
          <a:endParaRPr lang="ru-RU" dirty="0"/>
        </a:p>
      </dgm:t>
    </dgm:pt>
    <dgm:pt modelId="{6F035086-570D-4082-94CE-78F4827F4E6C}" type="parTrans" cxnId="{88D3DC64-CE20-4787-9866-961BDA9C1C92}">
      <dgm:prSet/>
      <dgm:spPr/>
      <dgm:t>
        <a:bodyPr/>
        <a:lstStyle/>
        <a:p>
          <a:endParaRPr lang="ru-RU"/>
        </a:p>
      </dgm:t>
    </dgm:pt>
    <dgm:pt modelId="{7FA4C9AD-4645-4482-8C6C-D3A52264541B}" type="sibTrans" cxnId="{88D3DC64-CE20-4787-9866-961BDA9C1C92}">
      <dgm:prSet/>
      <dgm:spPr/>
      <dgm:t>
        <a:bodyPr/>
        <a:lstStyle/>
        <a:p>
          <a:endParaRPr lang="ru-RU"/>
        </a:p>
      </dgm:t>
    </dgm:pt>
    <dgm:pt modelId="{316A97D5-E51A-4D06-93B5-B093C42C6516}">
      <dgm:prSet phldrT="[Текст]"/>
      <dgm:spPr/>
      <dgm:t>
        <a:bodyPr/>
        <a:lstStyle/>
        <a:p>
          <a:r>
            <a:rPr lang="ru-RU" dirty="0" smtClean="0"/>
            <a:t>Инженеры</a:t>
          </a:r>
          <a:endParaRPr lang="ru-RU" dirty="0"/>
        </a:p>
      </dgm:t>
    </dgm:pt>
    <dgm:pt modelId="{D7953489-8391-455E-A08D-FFBCCABD7B9B}" type="parTrans" cxnId="{F13AFA9C-E3AF-4E67-A047-C2F1CB67E699}">
      <dgm:prSet/>
      <dgm:spPr/>
      <dgm:t>
        <a:bodyPr/>
        <a:lstStyle/>
        <a:p>
          <a:endParaRPr lang="ru-RU"/>
        </a:p>
      </dgm:t>
    </dgm:pt>
    <dgm:pt modelId="{5B25DBBD-F425-4E5E-809A-E54CB1A9B1E9}" type="sibTrans" cxnId="{F13AFA9C-E3AF-4E67-A047-C2F1CB67E699}">
      <dgm:prSet/>
      <dgm:spPr/>
      <dgm:t>
        <a:bodyPr/>
        <a:lstStyle/>
        <a:p>
          <a:endParaRPr lang="ru-RU"/>
        </a:p>
      </dgm:t>
    </dgm:pt>
    <dgm:pt modelId="{CD98B00A-2F9D-4E97-B696-B5CF2CA7A1AB}">
      <dgm:prSet phldrT="[Текст]"/>
      <dgm:spPr/>
      <dgm:t>
        <a:bodyPr/>
        <a:lstStyle/>
        <a:p>
          <a:r>
            <a:rPr lang="ru-RU" dirty="0" smtClean="0"/>
            <a:t>Специалисты высокого уровня. </a:t>
          </a:r>
          <a:endParaRPr lang="ru-RU" dirty="0"/>
        </a:p>
      </dgm:t>
    </dgm:pt>
    <dgm:pt modelId="{23B0B1FF-D0BF-470E-8403-BD4A7199128E}" type="parTrans" cxnId="{C539F478-CB56-4359-8087-9690D9B4BB16}">
      <dgm:prSet/>
      <dgm:spPr/>
      <dgm:t>
        <a:bodyPr/>
        <a:lstStyle/>
        <a:p>
          <a:endParaRPr lang="ru-RU"/>
        </a:p>
      </dgm:t>
    </dgm:pt>
    <dgm:pt modelId="{47EAC906-F46C-456A-86FE-6ECD3088567A}" type="sibTrans" cxnId="{C539F478-CB56-4359-8087-9690D9B4BB16}">
      <dgm:prSet/>
      <dgm:spPr/>
      <dgm:t>
        <a:bodyPr/>
        <a:lstStyle/>
        <a:p>
          <a:endParaRPr lang="ru-RU"/>
        </a:p>
      </dgm:t>
    </dgm:pt>
    <dgm:pt modelId="{2F9C0EF9-D23C-4BE7-A8D2-41E51C8A5E14}">
      <dgm:prSet phldrT="[Текст]"/>
      <dgm:spPr/>
      <dgm:t>
        <a:bodyPr/>
        <a:lstStyle/>
        <a:p>
          <a:r>
            <a:rPr lang="ru-RU" dirty="0" smtClean="0"/>
            <a:t>Выполняющие ремонтные работы непосредственно на объектах.</a:t>
          </a:r>
          <a:endParaRPr lang="ru-RU" dirty="0"/>
        </a:p>
      </dgm:t>
    </dgm:pt>
    <dgm:pt modelId="{283E14CA-4AD7-42EE-A019-9642C1A1E014}" type="parTrans" cxnId="{308D269A-47D5-45F5-B5C4-D62ABE74FD45}">
      <dgm:prSet/>
      <dgm:spPr/>
      <dgm:t>
        <a:bodyPr/>
        <a:lstStyle/>
        <a:p>
          <a:endParaRPr lang="ru-RU"/>
        </a:p>
      </dgm:t>
    </dgm:pt>
    <dgm:pt modelId="{683063F8-2D34-464E-B382-FDFEB3A89193}" type="sibTrans" cxnId="{308D269A-47D5-45F5-B5C4-D62ABE74FD45}">
      <dgm:prSet/>
      <dgm:spPr/>
      <dgm:t>
        <a:bodyPr/>
        <a:lstStyle/>
        <a:p>
          <a:endParaRPr lang="ru-RU"/>
        </a:p>
      </dgm:t>
    </dgm:pt>
    <dgm:pt modelId="{679B6EF4-C540-41E9-8DC5-C00573ACB9AD}">
      <dgm:prSet/>
      <dgm:spPr/>
      <dgm:t>
        <a:bodyPr/>
        <a:lstStyle/>
        <a:p>
          <a:r>
            <a:rPr lang="ru-RU" dirty="0" smtClean="0"/>
            <a:t>Логистика</a:t>
          </a:r>
          <a:endParaRPr lang="ru-RU" dirty="0"/>
        </a:p>
      </dgm:t>
    </dgm:pt>
    <dgm:pt modelId="{90FB2024-0994-4DE9-A24D-569679E284A3}" type="parTrans" cxnId="{A6839823-8B31-4D47-BB93-456EC53FCDCE}">
      <dgm:prSet/>
      <dgm:spPr/>
      <dgm:t>
        <a:bodyPr/>
        <a:lstStyle/>
        <a:p>
          <a:endParaRPr lang="ru-RU"/>
        </a:p>
      </dgm:t>
    </dgm:pt>
    <dgm:pt modelId="{0C415DE3-D115-49B6-83D7-18E61FE936FE}" type="sibTrans" cxnId="{A6839823-8B31-4D47-BB93-456EC53FCDCE}">
      <dgm:prSet/>
      <dgm:spPr/>
      <dgm:t>
        <a:bodyPr/>
        <a:lstStyle/>
        <a:p>
          <a:endParaRPr lang="ru-RU"/>
        </a:p>
      </dgm:t>
    </dgm:pt>
    <dgm:pt modelId="{04068EA2-F9BC-47C1-9052-446BB51F527E}">
      <dgm:prSet phldrT="[Текст]"/>
      <dgm:spPr/>
      <dgm:t>
        <a:bodyPr/>
        <a:lstStyle/>
        <a:p>
          <a:r>
            <a:rPr lang="ru-RU" dirty="0" smtClean="0"/>
            <a:t>Структура, отвечающая за доставку запасных частей на объекты для замены.</a:t>
          </a:r>
          <a:endParaRPr lang="ru-RU" dirty="0"/>
        </a:p>
      </dgm:t>
    </dgm:pt>
    <dgm:pt modelId="{4F59D16A-CB98-4031-8655-069E0A78E98C}" type="parTrans" cxnId="{1868BF65-82A4-4A92-B1D0-B9EDF18A7403}">
      <dgm:prSet/>
      <dgm:spPr/>
      <dgm:t>
        <a:bodyPr/>
        <a:lstStyle/>
        <a:p>
          <a:endParaRPr lang="ru-RU"/>
        </a:p>
      </dgm:t>
    </dgm:pt>
    <dgm:pt modelId="{68143734-17CC-4EFE-A4C4-BAF843776393}" type="sibTrans" cxnId="{1868BF65-82A4-4A92-B1D0-B9EDF18A7403}">
      <dgm:prSet/>
      <dgm:spPr/>
      <dgm:t>
        <a:bodyPr/>
        <a:lstStyle/>
        <a:p>
          <a:endParaRPr lang="ru-RU"/>
        </a:p>
      </dgm:t>
    </dgm:pt>
    <dgm:pt modelId="{30D3E2A4-95E8-4490-81BE-FB2E68D8DFAB}">
      <dgm:prSet phldrT="[Текст]"/>
      <dgm:spPr/>
      <dgm:t>
        <a:bodyPr/>
        <a:lstStyle/>
        <a:p>
          <a:r>
            <a:rPr lang="ru-RU" dirty="0" smtClean="0"/>
            <a:t>Работа с клиентами. Анализ консоли. Принятие решений.</a:t>
          </a:r>
          <a:endParaRPr lang="ru-RU" dirty="0"/>
        </a:p>
      </dgm:t>
    </dgm:pt>
    <dgm:pt modelId="{F0FBE4C9-E8E6-47E9-9968-567C2AA80F40}" type="parTrans" cxnId="{3D7DC2C7-FBF8-4392-96C7-D5B72C3FB5A8}">
      <dgm:prSet/>
      <dgm:spPr/>
      <dgm:t>
        <a:bodyPr/>
        <a:lstStyle/>
        <a:p>
          <a:endParaRPr lang="ru-RU"/>
        </a:p>
      </dgm:t>
    </dgm:pt>
    <dgm:pt modelId="{15F47F9E-A7C3-40A2-B145-7C75E78367F7}" type="sibTrans" cxnId="{3D7DC2C7-FBF8-4392-96C7-D5B72C3FB5A8}">
      <dgm:prSet/>
      <dgm:spPr/>
      <dgm:t>
        <a:bodyPr/>
        <a:lstStyle/>
        <a:p>
          <a:endParaRPr lang="ru-RU"/>
        </a:p>
      </dgm:t>
    </dgm:pt>
    <dgm:pt modelId="{CDECE60E-D556-4782-9440-799E786F8753}" type="pres">
      <dgm:prSet presAssocID="{1EAA1C66-AD1B-4551-9F77-47AF5E0ABD9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407020-FDC5-49B5-A53E-C8B11155C0F0}" type="pres">
      <dgm:prSet presAssocID="{E068A572-3A9D-410C-826F-7691939F971F}" presName="linNode" presStyleCnt="0"/>
      <dgm:spPr/>
    </dgm:pt>
    <dgm:pt modelId="{95660647-C7C5-4DBB-99BD-8EBA02DBF781}" type="pres">
      <dgm:prSet presAssocID="{E068A572-3A9D-410C-826F-7691939F971F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E2ABF7-9D13-417E-8BEF-4789AF3D5409}" type="pres">
      <dgm:prSet presAssocID="{E068A572-3A9D-410C-826F-7691939F971F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400B26-685D-4A4A-8E06-74B279359BDF}" type="pres">
      <dgm:prSet presAssocID="{A31DBA7F-F114-46B4-BB67-A9C7615ACCBA}" presName="sp" presStyleCnt="0"/>
      <dgm:spPr/>
    </dgm:pt>
    <dgm:pt modelId="{EDA74576-70F2-4D66-93C5-4DC3D0D3106D}" type="pres">
      <dgm:prSet presAssocID="{406EC902-CDF5-4B25-80B6-4E9009C824F0}" presName="linNode" presStyleCnt="0"/>
      <dgm:spPr/>
    </dgm:pt>
    <dgm:pt modelId="{6FF07868-7F63-4EDC-9840-F99193E19734}" type="pres">
      <dgm:prSet presAssocID="{406EC902-CDF5-4B25-80B6-4E9009C824F0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315B55-A445-4BC5-ABC1-AA2D2BC2A340}" type="pres">
      <dgm:prSet presAssocID="{406EC902-CDF5-4B25-80B6-4E9009C824F0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3BB3A3-1182-40EA-BEF5-F9899CB1B9AB}" type="pres">
      <dgm:prSet presAssocID="{FCE98087-D087-4204-B099-5BE1074D612C}" presName="sp" presStyleCnt="0"/>
      <dgm:spPr/>
    </dgm:pt>
    <dgm:pt modelId="{BEC48757-C835-402D-BDC0-FF96BDF6B6D7}" type="pres">
      <dgm:prSet presAssocID="{316A97D5-E51A-4D06-93B5-B093C42C6516}" presName="linNode" presStyleCnt="0"/>
      <dgm:spPr/>
    </dgm:pt>
    <dgm:pt modelId="{5BAB309E-ECFF-44A6-8F92-AA571468236B}" type="pres">
      <dgm:prSet presAssocID="{316A97D5-E51A-4D06-93B5-B093C42C6516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E02936-0B6A-42C0-ABDB-7FEA7118E645}" type="pres">
      <dgm:prSet presAssocID="{316A97D5-E51A-4D06-93B5-B093C42C6516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796A30-E33E-485E-A82A-1F4590D15294}" type="pres">
      <dgm:prSet presAssocID="{5B25DBBD-F425-4E5E-809A-E54CB1A9B1E9}" presName="sp" presStyleCnt="0"/>
      <dgm:spPr/>
    </dgm:pt>
    <dgm:pt modelId="{CC8F02F3-CE78-4BD8-9A2F-AA8E15445696}" type="pres">
      <dgm:prSet presAssocID="{679B6EF4-C540-41E9-8DC5-C00573ACB9AD}" presName="linNode" presStyleCnt="0"/>
      <dgm:spPr/>
    </dgm:pt>
    <dgm:pt modelId="{D2F68E7F-3B48-4464-9A9A-E1C16D501822}" type="pres">
      <dgm:prSet presAssocID="{679B6EF4-C540-41E9-8DC5-C00573ACB9AD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B62C34-F266-4E41-B8B4-A630420B032D}" type="pres">
      <dgm:prSet presAssocID="{679B6EF4-C540-41E9-8DC5-C00573ACB9AD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8D269A-47D5-45F5-B5C4-D62ABE74FD45}" srcId="{316A97D5-E51A-4D06-93B5-B093C42C6516}" destId="{2F9C0EF9-D23C-4BE7-A8D2-41E51C8A5E14}" srcOrd="1" destOrd="0" parTransId="{283E14CA-4AD7-42EE-A019-9642C1A1E014}" sibTransId="{683063F8-2D34-464E-B382-FDFEB3A89193}"/>
    <dgm:cxn modelId="{C4D1D8B0-D125-4034-9BBD-843997777A9E}" type="presOf" srcId="{9C4F770D-39EC-44D6-89BE-CDAF18F2588B}" destId="{73315B55-A445-4BC5-ABC1-AA2D2BC2A340}" srcOrd="0" destOrd="0" presId="urn:microsoft.com/office/officeart/2005/8/layout/vList5"/>
    <dgm:cxn modelId="{A6839823-8B31-4D47-BB93-456EC53FCDCE}" srcId="{1EAA1C66-AD1B-4551-9F77-47AF5E0ABD94}" destId="{679B6EF4-C540-41E9-8DC5-C00573ACB9AD}" srcOrd="3" destOrd="0" parTransId="{90FB2024-0994-4DE9-A24D-569679E284A3}" sibTransId="{0C415DE3-D115-49B6-83D7-18E61FE936FE}"/>
    <dgm:cxn modelId="{C539F478-CB56-4359-8087-9690D9B4BB16}" srcId="{316A97D5-E51A-4D06-93B5-B093C42C6516}" destId="{CD98B00A-2F9D-4E97-B696-B5CF2CA7A1AB}" srcOrd="0" destOrd="0" parTransId="{23B0B1FF-D0BF-470E-8403-BD4A7199128E}" sibTransId="{47EAC906-F46C-456A-86FE-6ECD3088567A}"/>
    <dgm:cxn modelId="{09065762-64FE-4FF4-A012-AB1DA2619C08}" type="presOf" srcId="{CD98B00A-2F9D-4E97-B696-B5CF2CA7A1AB}" destId="{3EE02936-0B6A-42C0-ABDB-7FEA7118E645}" srcOrd="0" destOrd="0" presId="urn:microsoft.com/office/officeart/2005/8/layout/vList5"/>
    <dgm:cxn modelId="{5EB5702A-9B2C-4547-BF88-274976BDFF62}" type="presOf" srcId="{2F9C0EF9-D23C-4BE7-A8D2-41E51C8A5E14}" destId="{3EE02936-0B6A-42C0-ABDB-7FEA7118E645}" srcOrd="0" destOrd="1" presId="urn:microsoft.com/office/officeart/2005/8/layout/vList5"/>
    <dgm:cxn modelId="{90AE95A4-91F8-4FEA-B6F5-3A7601F997DE}" type="presOf" srcId="{D1C1062C-E52F-4817-B445-3385F915A49E}" destId="{DCE2ABF7-9D13-417E-8BEF-4789AF3D5409}" srcOrd="0" destOrd="0" presId="urn:microsoft.com/office/officeart/2005/8/layout/vList5"/>
    <dgm:cxn modelId="{8069BAAD-4E0E-4504-9C8C-02C093DF3241}" srcId="{1EAA1C66-AD1B-4551-9F77-47AF5E0ABD94}" destId="{E068A572-3A9D-410C-826F-7691939F971F}" srcOrd="0" destOrd="0" parTransId="{FD9A94A9-1F93-4CE2-A352-D78117F188F4}" sibTransId="{A31DBA7F-F114-46B4-BB67-A9C7615ACCBA}"/>
    <dgm:cxn modelId="{A7868FC5-1C41-4208-8CB0-BE1634EE43B5}" type="presOf" srcId="{04068EA2-F9BC-47C1-9052-446BB51F527E}" destId="{2DB62C34-F266-4E41-B8B4-A630420B032D}" srcOrd="0" destOrd="0" presId="urn:microsoft.com/office/officeart/2005/8/layout/vList5"/>
    <dgm:cxn modelId="{BC23BB22-FE36-4EFE-8394-81BD1A83FA6F}" type="presOf" srcId="{E068A572-3A9D-410C-826F-7691939F971F}" destId="{95660647-C7C5-4DBB-99BD-8EBA02DBF781}" srcOrd="0" destOrd="0" presId="urn:microsoft.com/office/officeart/2005/8/layout/vList5"/>
    <dgm:cxn modelId="{5A5EFE35-4EEB-4BA9-9CC9-931DD7BBC577}" type="presOf" srcId="{679B6EF4-C540-41E9-8DC5-C00573ACB9AD}" destId="{D2F68E7F-3B48-4464-9A9A-E1C16D501822}" srcOrd="0" destOrd="0" presId="urn:microsoft.com/office/officeart/2005/8/layout/vList5"/>
    <dgm:cxn modelId="{88D3DC64-CE20-4787-9866-961BDA9C1C92}" srcId="{406EC902-CDF5-4B25-80B6-4E9009C824F0}" destId="{362BDBAA-F910-426C-A0C9-2C3144FE5022}" srcOrd="1" destOrd="0" parTransId="{6F035086-570D-4082-94CE-78F4827F4E6C}" sibTransId="{7FA4C9AD-4645-4482-8C6C-D3A52264541B}"/>
    <dgm:cxn modelId="{C04CD9DE-7C74-4E19-A544-D6AABEE27B92}" type="presOf" srcId="{362BDBAA-F910-426C-A0C9-2C3144FE5022}" destId="{73315B55-A445-4BC5-ABC1-AA2D2BC2A340}" srcOrd="0" destOrd="1" presId="urn:microsoft.com/office/officeart/2005/8/layout/vList5"/>
    <dgm:cxn modelId="{193078B7-8C04-4837-9839-5FA06C91B993}" type="presOf" srcId="{316A97D5-E51A-4D06-93B5-B093C42C6516}" destId="{5BAB309E-ECFF-44A6-8F92-AA571468236B}" srcOrd="0" destOrd="0" presId="urn:microsoft.com/office/officeart/2005/8/layout/vList5"/>
    <dgm:cxn modelId="{33CEB535-E1A9-42F9-8304-9E3ECA16E48D}" type="presOf" srcId="{1EAA1C66-AD1B-4551-9F77-47AF5E0ABD94}" destId="{CDECE60E-D556-4782-9440-799E786F8753}" srcOrd="0" destOrd="0" presId="urn:microsoft.com/office/officeart/2005/8/layout/vList5"/>
    <dgm:cxn modelId="{25C5E9FE-6FDF-4CD6-8CA3-AF5944437A4A}" type="presOf" srcId="{406EC902-CDF5-4B25-80B6-4E9009C824F0}" destId="{6FF07868-7F63-4EDC-9840-F99193E19734}" srcOrd="0" destOrd="0" presId="urn:microsoft.com/office/officeart/2005/8/layout/vList5"/>
    <dgm:cxn modelId="{F13AFA9C-E3AF-4E67-A047-C2F1CB67E699}" srcId="{1EAA1C66-AD1B-4551-9F77-47AF5E0ABD94}" destId="{316A97D5-E51A-4D06-93B5-B093C42C6516}" srcOrd="2" destOrd="0" parTransId="{D7953489-8391-455E-A08D-FFBCCABD7B9B}" sibTransId="{5B25DBBD-F425-4E5E-809A-E54CB1A9B1E9}"/>
    <dgm:cxn modelId="{E3455E21-4469-489F-9449-056718C981D6}" type="presOf" srcId="{30D3E2A4-95E8-4490-81BE-FB2E68D8DFAB}" destId="{DCE2ABF7-9D13-417E-8BEF-4789AF3D5409}" srcOrd="0" destOrd="1" presId="urn:microsoft.com/office/officeart/2005/8/layout/vList5"/>
    <dgm:cxn modelId="{1868BF65-82A4-4A92-B1D0-B9EDF18A7403}" srcId="{679B6EF4-C540-41E9-8DC5-C00573ACB9AD}" destId="{04068EA2-F9BC-47C1-9052-446BB51F527E}" srcOrd="0" destOrd="0" parTransId="{4F59D16A-CB98-4031-8655-069E0A78E98C}" sibTransId="{68143734-17CC-4EFE-A4C4-BAF843776393}"/>
    <dgm:cxn modelId="{576117AD-D005-4741-9A9E-B5C0DFB00DBE}" srcId="{1EAA1C66-AD1B-4551-9F77-47AF5E0ABD94}" destId="{406EC902-CDF5-4B25-80B6-4E9009C824F0}" srcOrd="1" destOrd="0" parTransId="{81C02C6C-4006-4E2E-BA06-2E51391AE9D2}" sibTransId="{FCE98087-D087-4204-B099-5BE1074D612C}"/>
    <dgm:cxn modelId="{D52FF035-8E38-4A21-B668-8A355F3756E4}" srcId="{E068A572-3A9D-410C-826F-7691939F971F}" destId="{D1C1062C-E52F-4817-B445-3385F915A49E}" srcOrd="0" destOrd="0" parTransId="{BB7830A5-04F0-4FA2-BBE8-032F9E4F89CF}" sibTransId="{CE8758F8-9751-4490-A2AE-ECABEBB403D3}"/>
    <dgm:cxn modelId="{3D7DC2C7-FBF8-4392-96C7-D5B72C3FB5A8}" srcId="{E068A572-3A9D-410C-826F-7691939F971F}" destId="{30D3E2A4-95E8-4490-81BE-FB2E68D8DFAB}" srcOrd="1" destOrd="0" parTransId="{F0FBE4C9-E8E6-47E9-9968-567C2AA80F40}" sibTransId="{15F47F9E-A7C3-40A2-B145-7C75E78367F7}"/>
    <dgm:cxn modelId="{F9BA36EB-CCE8-4B22-8E2E-1B680A60C284}" srcId="{406EC902-CDF5-4B25-80B6-4E9009C824F0}" destId="{9C4F770D-39EC-44D6-89BE-CDAF18F2588B}" srcOrd="0" destOrd="0" parTransId="{5A05D9FE-976F-4B13-9D13-5C3F77C8F44E}" sibTransId="{60B59D01-A319-43ED-8F2D-5A6E34F582A7}"/>
    <dgm:cxn modelId="{B091D617-B168-41FA-B46E-B9D8F78CCAF1}" type="presParOf" srcId="{CDECE60E-D556-4782-9440-799E786F8753}" destId="{EE407020-FDC5-49B5-A53E-C8B11155C0F0}" srcOrd="0" destOrd="0" presId="urn:microsoft.com/office/officeart/2005/8/layout/vList5"/>
    <dgm:cxn modelId="{F7F7220E-46B4-457A-8E32-1366FF9CA2BE}" type="presParOf" srcId="{EE407020-FDC5-49B5-A53E-C8B11155C0F0}" destId="{95660647-C7C5-4DBB-99BD-8EBA02DBF781}" srcOrd="0" destOrd="0" presId="urn:microsoft.com/office/officeart/2005/8/layout/vList5"/>
    <dgm:cxn modelId="{2F293664-8E12-4883-95D6-12641B2A6754}" type="presParOf" srcId="{EE407020-FDC5-49B5-A53E-C8B11155C0F0}" destId="{DCE2ABF7-9D13-417E-8BEF-4789AF3D5409}" srcOrd="1" destOrd="0" presId="urn:microsoft.com/office/officeart/2005/8/layout/vList5"/>
    <dgm:cxn modelId="{F3D4E619-F002-4FB0-B615-C43CF2D44495}" type="presParOf" srcId="{CDECE60E-D556-4782-9440-799E786F8753}" destId="{4B400B26-685D-4A4A-8E06-74B279359BDF}" srcOrd="1" destOrd="0" presId="urn:microsoft.com/office/officeart/2005/8/layout/vList5"/>
    <dgm:cxn modelId="{F0CF388F-4E34-4DAB-85B7-CCB7178E0BE1}" type="presParOf" srcId="{CDECE60E-D556-4782-9440-799E786F8753}" destId="{EDA74576-70F2-4D66-93C5-4DC3D0D3106D}" srcOrd="2" destOrd="0" presId="urn:microsoft.com/office/officeart/2005/8/layout/vList5"/>
    <dgm:cxn modelId="{2EA770BF-1238-47A9-9E69-B444E634B0A2}" type="presParOf" srcId="{EDA74576-70F2-4D66-93C5-4DC3D0D3106D}" destId="{6FF07868-7F63-4EDC-9840-F99193E19734}" srcOrd="0" destOrd="0" presId="urn:microsoft.com/office/officeart/2005/8/layout/vList5"/>
    <dgm:cxn modelId="{4240A0DF-4314-49CA-901F-38E556C05815}" type="presParOf" srcId="{EDA74576-70F2-4D66-93C5-4DC3D0D3106D}" destId="{73315B55-A445-4BC5-ABC1-AA2D2BC2A340}" srcOrd="1" destOrd="0" presId="urn:microsoft.com/office/officeart/2005/8/layout/vList5"/>
    <dgm:cxn modelId="{12AB92FC-0076-4DD6-8296-6C12F023914B}" type="presParOf" srcId="{CDECE60E-D556-4782-9440-799E786F8753}" destId="{D93BB3A3-1182-40EA-BEF5-F9899CB1B9AB}" srcOrd="3" destOrd="0" presId="urn:microsoft.com/office/officeart/2005/8/layout/vList5"/>
    <dgm:cxn modelId="{E19DEEE4-4799-47C0-A987-F78FB3AC2F05}" type="presParOf" srcId="{CDECE60E-D556-4782-9440-799E786F8753}" destId="{BEC48757-C835-402D-BDC0-FF96BDF6B6D7}" srcOrd="4" destOrd="0" presId="urn:microsoft.com/office/officeart/2005/8/layout/vList5"/>
    <dgm:cxn modelId="{20A53AD4-D1EB-414F-88CF-4F65F008EF43}" type="presParOf" srcId="{BEC48757-C835-402D-BDC0-FF96BDF6B6D7}" destId="{5BAB309E-ECFF-44A6-8F92-AA571468236B}" srcOrd="0" destOrd="0" presId="urn:microsoft.com/office/officeart/2005/8/layout/vList5"/>
    <dgm:cxn modelId="{8F24196B-EB25-46E4-B078-BA7B1B373DF3}" type="presParOf" srcId="{BEC48757-C835-402D-BDC0-FF96BDF6B6D7}" destId="{3EE02936-0B6A-42C0-ABDB-7FEA7118E645}" srcOrd="1" destOrd="0" presId="urn:microsoft.com/office/officeart/2005/8/layout/vList5"/>
    <dgm:cxn modelId="{D0FBB8A3-FE03-4B2B-A353-F420B594B300}" type="presParOf" srcId="{CDECE60E-D556-4782-9440-799E786F8753}" destId="{6A796A30-E33E-485E-A82A-1F4590D15294}" srcOrd="5" destOrd="0" presId="urn:microsoft.com/office/officeart/2005/8/layout/vList5"/>
    <dgm:cxn modelId="{D0B0BA4A-59A2-4CB6-A890-2098030BBAA6}" type="presParOf" srcId="{CDECE60E-D556-4782-9440-799E786F8753}" destId="{CC8F02F3-CE78-4BD8-9A2F-AA8E15445696}" srcOrd="6" destOrd="0" presId="urn:microsoft.com/office/officeart/2005/8/layout/vList5"/>
    <dgm:cxn modelId="{4590A8C6-2BF4-4269-9033-594BF4EB0BFF}" type="presParOf" srcId="{CC8F02F3-CE78-4BD8-9A2F-AA8E15445696}" destId="{D2F68E7F-3B48-4464-9A9A-E1C16D501822}" srcOrd="0" destOrd="0" presId="urn:microsoft.com/office/officeart/2005/8/layout/vList5"/>
    <dgm:cxn modelId="{D10353BA-A225-4060-B5FA-8014903A2327}" type="presParOf" srcId="{CC8F02F3-CE78-4BD8-9A2F-AA8E15445696}" destId="{2DB62C34-F266-4E41-B8B4-A630420B032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36E295-0191-4017-B378-82E8DB56733E}" type="doc">
      <dgm:prSet loTypeId="urn:microsoft.com/office/officeart/2005/8/layout/vList5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270E2B9-7633-4129-A2BA-3FD02A7FB780}">
      <dgm:prSet phldrT="[Текст]"/>
      <dgm:spPr/>
      <dgm:t>
        <a:bodyPr/>
        <a:lstStyle/>
        <a:p>
          <a:r>
            <a:rPr lang="ru-RU" dirty="0" smtClean="0"/>
            <a:t>АНАЛИТИКА</a:t>
          </a:r>
          <a:endParaRPr lang="ru-RU" dirty="0"/>
        </a:p>
      </dgm:t>
    </dgm:pt>
    <dgm:pt modelId="{315581A7-2F8D-43C3-AF33-AD08BB206D37}" type="parTrans" cxnId="{A12DB421-8788-4394-B28F-B3BE7831C583}">
      <dgm:prSet/>
      <dgm:spPr/>
      <dgm:t>
        <a:bodyPr/>
        <a:lstStyle/>
        <a:p>
          <a:endParaRPr lang="ru-RU"/>
        </a:p>
      </dgm:t>
    </dgm:pt>
    <dgm:pt modelId="{044D31A5-B268-4155-8950-F15D89B73066}" type="sibTrans" cxnId="{A12DB421-8788-4394-B28F-B3BE7831C583}">
      <dgm:prSet/>
      <dgm:spPr/>
      <dgm:t>
        <a:bodyPr/>
        <a:lstStyle/>
        <a:p>
          <a:endParaRPr lang="ru-RU"/>
        </a:p>
      </dgm:t>
    </dgm:pt>
    <dgm:pt modelId="{6CD42FE2-5A3E-46D4-8373-1D18170B295B}">
      <dgm:prSet phldrT="[Текст]"/>
      <dgm:spPr/>
      <dgm:t>
        <a:bodyPr/>
        <a:lstStyle/>
        <a:p>
          <a:r>
            <a:rPr lang="ru-RU" i="1" dirty="0" smtClean="0"/>
            <a:t>анализ исправности каналов связи; </a:t>
          </a:r>
          <a:endParaRPr lang="ru-RU" dirty="0"/>
        </a:p>
      </dgm:t>
    </dgm:pt>
    <dgm:pt modelId="{98A22339-48C9-4A0B-87AF-EEB6AB0B3766}" type="parTrans" cxnId="{83A60813-5590-4DB9-AEB6-42F0488C684E}">
      <dgm:prSet/>
      <dgm:spPr/>
      <dgm:t>
        <a:bodyPr/>
        <a:lstStyle/>
        <a:p>
          <a:endParaRPr lang="ru-RU"/>
        </a:p>
      </dgm:t>
    </dgm:pt>
    <dgm:pt modelId="{19C64D4D-FE55-44BD-891A-5D24A56D5E6E}" type="sibTrans" cxnId="{83A60813-5590-4DB9-AEB6-42F0488C684E}">
      <dgm:prSet/>
      <dgm:spPr/>
      <dgm:t>
        <a:bodyPr/>
        <a:lstStyle/>
        <a:p>
          <a:endParaRPr lang="ru-RU"/>
        </a:p>
      </dgm:t>
    </dgm:pt>
    <dgm:pt modelId="{D7A5D849-B8CD-4283-A28A-CA8A12708E94}">
      <dgm:prSet phldrT="[Текст]"/>
      <dgm:spPr/>
      <dgm:t>
        <a:bodyPr/>
        <a:lstStyle/>
        <a:p>
          <a:r>
            <a:rPr lang="ru-RU" dirty="0" smtClean="0"/>
            <a:t>ДИСПЕТЧЕРИЗАЦИЯ</a:t>
          </a:r>
          <a:endParaRPr lang="ru-RU" dirty="0"/>
        </a:p>
      </dgm:t>
    </dgm:pt>
    <dgm:pt modelId="{DC5228E7-05CD-47E2-85B6-B3F37F6DFEBE}" type="parTrans" cxnId="{85F39EDD-0B1B-42E6-9CB4-FFF04C1B484E}">
      <dgm:prSet/>
      <dgm:spPr/>
      <dgm:t>
        <a:bodyPr/>
        <a:lstStyle/>
        <a:p>
          <a:endParaRPr lang="ru-RU"/>
        </a:p>
      </dgm:t>
    </dgm:pt>
    <dgm:pt modelId="{510F6D84-A1AB-4829-BC9B-C8D3CA59BF32}" type="sibTrans" cxnId="{85F39EDD-0B1B-42E6-9CB4-FFF04C1B484E}">
      <dgm:prSet/>
      <dgm:spPr/>
      <dgm:t>
        <a:bodyPr/>
        <a:lstStyle/>
        <a:p>
          <a:endParaRPr lang="ru-RU"/>
        </a:p>
      </dgm:t>
    </dgm:pt>
    <dgm:pt modelId="{B46FD5A2-5EE8-4085-AD22-8797D9F8774F}">
      <dgm:prSet phldrT="[Текст]"/>
      <dgm:spPr/>
      <dgm:t>
        <a:bodyPr/>
        <a:lstStyle/>
        <a:p>
          <a:r>
            <a:rPr lang="en-US" i="1" dirty="0" smtClean="0"/>
            <a:t>call</a:t>
          </a:r>
          <a:r>
            <a:rPr lang="ru-RU" i="1" dirty="0" smtClean="0"/>
            <a:t>-центр - консультирование</a:t>
          </a:r>
          <a:endParaRPr lang="ru-RU" dirty="0"/>
        </a:p>
      </dgm:t>
    </dgm:pt>
    <dgm:pt modelId="{FE2D2EA8-87C5-449F-99A4-15F1424715DB}" type="parTrans" cxnId="{F7645B18-E0B0-473B-9FDD-4C36526F0C81}">
      <dgm:prSet/>
      <dgm:spPr/>
      <dgm:t>
        <a:bodyPr/>
        <a:lstStyle/>
        <a:p>
          <a:endParaRPr lang="ru-RU"/>
        </a:p>
      </dgm:t>
    </dgm:pt>
    <dgm:pt modelId="{2E3DD53B-ABC8-493F-8B79-A496300FFD7C}" type="sibTrans" cxnId="{F7645B18-E0B0-473B-9FDD-4C36526F0C81}">
      <dgm:prSet/>
      <dgm:spPr/>
      <dgm:t>
        <a:bodyPr/>
        <a:lstStyle/>
        <a:p>
          <a:endParaRPr lang="ru-RU"/>
        </a:p>
      </dgm:t>
    </dgm:pt>
    <dgm:pt modelId="{295EFE6E-5C75-4D8E-B631-AFA559D48E79}">
      <dgm:prSet phldrT="[Текст]"/>
      <dgm:spPr/>
      <dgm:t>
        <a:bodyPr/>
        <a:lstStyle/>
        <a:p>
          <a:r>
            <a:rPr lang="ru-RU" i="1" dirty="0" smtClean="0"/>
            <a:t>сбор объективной и субъективной информации по неисправности</a:t>
          </a:r>
          <a:endParaRPr lang="ru-RU" dirty="0"/>
        </a:p>
      </dgm:t>
    </dgm:pt>
    <dgm:pt modelId="{72A894CC-5799-49FC-9615-81A897391AE5}" type="parTrans" cxnId="{D6F59192-B901-4B8B-986D-262E7D5B87E9}">
      <dgm:prSet/>
      <dgm:spPr/>
      <dgm:t>
        <a:bodyPr/>
        <a:lstStyle/>
        <a:p>
          <a:endParaRPr lang="ru-RU"/>
        </a:p>
      </dgm:t>
    </dgm:pt>
    <dgm:pt modelId="{7DABC3EE-AADC-49D9-81A2-68C010B11292}" type="sibTrans" cxnId="{D6F59192-B901-4B8B-986D-262E7D5B87E9}">
      <dgm:prSet/>
      <dgm:spPr/>
      <dgm:t>
        <a:bodyPr/>
        <a:lstStyle/>
        <a:p>
          <a:endParaRPr lang="ru-RU"/>
        </a:p>
      </dgm:t>
    </dgm:pt>
    <dgm:pt modelId="{896FC33B-D03A-4CB4-BAE7-7710657CEF13}">
      <dgm:prSet phldrT="[Текст]"/>
      <dgm:spPr/>
      <dgm:t>
        <a:bodyPr/>
        <a:lstStyle/>
        <a:p>
          <a:r>
            <a:rPr lang="ru-RU" dirty="0" smtClean="0"/>
            <a:t>РЕМОНТ</a:t>
          </a:r>
          <a:endParaRPr lang="ru-RU" dirty="0"/>
        </a:p>
      </dgm:t>
    </dgm:pt>
    <dgm:pt modelId="{FE911445-164F-4917-BB8C-668C915D5A0E}" type="parTrans" cxnId="{D34014FB-E097-416F-80FF-4B9D4BD076F7}">
      <dgm:prSet/>
      <dgm:spPr/>
      <dgm:t>
        <a:bodyPr/>
        <a:lstStyle/>
        <a:p>
          <a:endParaRPr lang="ru-RU"/>
        </a:p>
      </dgm:t>
    </dgm:pt>
    <dgm:pt modelId="{2794A73D-F0BB-4561-BCC6-1CF5DB87F626}" type="sibTrans" cxnId="{D34014FB-E097-416F-80FF-4B9D4BD076F7}">
      <dgm:prSet/>
      <dgm:spPr/>
      <dgm:t>
        <a:bodyPr/>
        <a:lstStyle/>
        <a:p>
          <a:endParaRPr lang="ru-RU"/>
        </a:p>
      </dgm:t>
    </dgm:pt>
    <dgm:pt modelId="{4322DED1-8126-433A-897F-E2F8A2BCA754}">
      <dgm:prSet phldrT="[Текст]"/>
      <dgm:spPr/>
      <dgm:t>
        <a:bodyPr/>
        <a:lstStyle/>
        <a:p>
          <a:r>
            <a:rPr lang="ru-RU" i="1" dirty="0" smtClean="0"/>
            <a:t>удалённое устранение неполадок</a:t>
          </a:r>
          <a:endParaRPr lang="ru-RU" dirty="0"/>
        </a:p>
      </dgm:t>
    </dgm:pt>
    <dgm:pt modelId="{CA1CA6DB-21AB-4B0D-905A-F31A3FC1979A}" type="parTrans" cxnId="{ECD7C015-622A-44A4-B368-E1437B2FD683}">
      <dgm:prSet/>
      <dgm:spPr/>
      <dgm:t>
        <a:bodyPr/>
        <a:lstStyle/>
        <a:p>
          <a:endParaRPr lang="ru-RU"/>
        </a:p>
      </dgm:t>
    </dgm:pt>
    <dgm:pt modelId="{A528F7CB-9E37-4988-BE03-830BDB2EE4CD}" type="sibTrans" cxnId="{ECD7C015-622A-44A4-B368-E1437B2FD683}">
      <dgm:prSet/>
      <dgm:spPr/>
      <dgm:t>
        <a:bodyPr/>
        <a:lstStyle/>
        <a:p>
          <a:endParaRPr lang="ru-RU"/>
        </a:p>
      </dgm:t>
    </dgm:pt>
    <dgm:pt modelId="{61757EA1-0061-4412-A681-2A85B8F69E4A}">
      <dgm:prSet phldrT="[Текст]"/>
      <dgm:spPr/>
      <dgm:t>
        <a:bodyPr/>
        <a:lstStyle/>
        <a:p>
          <a:r>
            <a:rPr lang="ru-RU" i="1" dirty="0" smtClean="0"/>
            <a:t>выполнение обновлений</a:t>
          </a:r>
          <a:endParaRPr lang="ru-RU" dirty="0"/>
        </a:p>
      </dgm:t>
    </dgm:pt>
    <dgm:pt modelId="{E3C7FF86-6E45-4082-8B5B-F71F733BA35A}" type="parTrans" cxnId="{9AE07E92-14C4-4D2B-B902-337A1AA24E16}">
      <dgm:prSet/>
      <dgm:spPr/>
      <dgm:t>
        <a:bodyPr/>
        <a:lstStyle/>
        <a:p>
          <a:endParaRPr lang="ru-RU"/>
        </a:p>
      </dgm:t>
    </dgm:pt>
    <dgm:pt modelId="{615E3DC3-BAF4-488E-B73B-270A0D27930A}" type="sibTrans" cxnId="{9AE07E92-14C4-4D2B-B902-337A1AA24E16}">
      <dgm:prSet/>
      <dgm:spPr/>
      <dgm:t>
        <a:bodyPr/>
        <a:lstStyle/>
        <a:p>
          <a:endParaRPr lang="ru-RU"/>
        </a:p>
      </dgm:t>
    </dgm:pt>
    <dgm:pt modelId="{7D3120F2-915F-487B-B0C6-D93225754254}">
      <dgm:prSet phldrT="[Текст]"/>
      <dgm:spPr/>
      <dgm:t>
        <a:bodyPr/>
        <a:lstStyle/>
        <a:p>
          <a:r>
            <a:rPr lang="ru-RU" i="1" dirty="0" smtClean="0"/>
            <a:t>анализ исправности узлов (аппаратуры);</a:t>
          </a:r>
          <a:endParaRPr lang="ru-RU" dirty="0"/>
        </a:p>
      </dgm:t>
    </dgm:pt>
    <dgm:pt modelId="{F43EC890-1697-4066-8E21-96CEDCC646B4}" type="parTrans" cxnId="{AC1C3F22-23E5-4BED-9B75-1767A3392D04}">
      <dgm:prSet/>
      <dgm:spPr/>
      <dgm:t>
        <a:bodyPr/>
        <a:lstStyle/>
        <a:p>
          <a:endParaRPr lang="ru-RU"/>
        </a:p>
      </dgm:t>
    </dgm:pt>
    <dgm:pt modelId="{EF639A06-A461-4FC3-AE2D-A4E5C09F9F9F}" type="sibTrans" cxnId="{AC1C3F22-23E5-4BED-9B75-1767A3392D04}">
      <dgm:prSet/>
      <dgm:spPr/>
      <dgm:t>
        <a:bodyPr/>
        <a:lstStyle/>
        <a:p>
          <a:endParaRPr lang="ru-RU"/>
        </a:p>
      </dgm:t>
    </dgm:pt>
    <dgm:pt modelId="{96B61BB2-95EE-4683-A4C0-29629A33909B}">
      <dgm:prSet phldrT="[Текст]"/>
      <dgm:spPr/>
      <dgm:t>
        <a:bodyPr/>
        <a:lstStyle/>
        <a:p>
          <a:r>
            <a:rPr lang="ru-RU" i="1" dirty="0" smtClean="0"/>
            <a:t>сбор данных по каналам связи от удалённых узлов (аппаратуры)</a:t>
          </a:r>
          <a:endParaRPr lang="ru-RU" dirty="0"/>
        </a:p>
      </dgm:t>
    </dgm:pt>
    <dgm:pt modelId="{DEE8FBB8-4C91-48FB-B7B8-E2F30FAAF8D8}" type="parTrans" cxnId="{A57B02ED-C92E-4B1C-85DA-9BE7BB93BCCC}">
      <dgm:prSet/>
      <dgm:spPr/>
      <dgm:t>
        <a:bodyPr/>
        <a:lstStyle/>
        <a:p>
          <a:endParaRPr lang="ru-RU"/>
        </a:p>
      </dgm:t>
    </dgm:pt>
    <dgm:pt modelId="{AB53FC98-827D-4347-A268-AEB41F500B31}" type="sibTrans" cxnId="{A57B02ED-C92E-4B1C-85DA-9BE7BB93BCCC}">
      <dgm:prSet/>
      <dgm:spPr/>
      <dgm:t>
        <a:bodyPr/>
        <a:lstStyle/>
        <a:p>
          <a:endParaRPr lang="ru-RU"/>
        </a:p>
      </dgm:t>
    </dgm:pt>
    <dgm:pt modelId="{2254203E-94B6-4726-9D9F-EC7626826AA3}">
      <dgm:prSet phldrT="[Текст]"/>
      <dgm:spPr/>
      <dgm:t>
        <a:bodyPr/>
        <a:lstStyle/>
        <a:p>
          <a:r>
            <a:rPr lang="ru-RU" i="1" dirty="0" smtClean="0"/>
            <a:t>фиксация всей информации</a:t>
          </a:r>
          <a:endParaRPr lang="ru-RU" dirty="0"/>
        </a:p>
      </dgm:t>
    </dgm:pt>
    <dgm:pt modelId="{637CB5B8-1E25-4108-80D2-39BF8CAEA6DA}" type="parTrans" cxnId="{14FC629B-7BAB-4F56-AF87-4DA254DF7D3D}">
      <dgm:prSet/>
      <dgm:spPr/>
      <dgm:t>
        <a:bodyPr/>
        <a:lstStyle/>
        <a:p>
          <a:endParaRPr lang="ru-RU"/>
        </a:p>
      </dgm:t>
    </dgm:pt>
    <dgm:pt modelId="{23D8E324-16F0-45C6-81EC-724DDA760D93}" type="sibTrans" cxnId="{14FC629B-7BAB-4F56-AF87-4DA254DF7D3D}">
      <dgm:prSet/>
      <dgm:spPr/>
      <dgm:t>
        <a:bodyPr/>
        <a:lstStyle/>
        <a:p>
          <a:endParaRPr lang="ru-RU"/>
        </a:p>
      </dgm:t>
    </dgm:pt>
    <dgm:pt modelId="{7A6C3DA4-7D0B-40A2-B524-A68AD4422B18}">
      <dgm:prSet phldrT="[Текст]"/>
      <dgm:spPr/>
      <dgm:t>
        <a:bodyPr/>
        <a:lstStyle/>
        <a:p>
          <a:r>
            <a:rPr lang="ru-RU" b="0" i="1" baseline="0" dirty="0" smtClean="0"/>
            <a:t>принятие решения об отправке инженера</a:t>
          </a:r>
          <a:endParaRPr lang="ru-RU" b="0" i="1" baseline="0" dirty="0"/>
        </a:p>
      </dgm:t>
    </dgm:pt>
    <dgm:pt modelId="{A29786E4-1873-49EB-A893-C3C8FFD24DF2}" type="parTrans" cxnId="{23764D36-BD2D-4865-8098-8C7445AC0EE3}">
      <dgm:prSet/>
      <dgm:spPr/>
      <dgm:t>
        <a:bodyPr/>
        <a:lstStyle/>
        <a:p>
          <a:endParaRPr lang="ru-RU"/>
        </a:p>
      </dgm:t>
    </dgm:pt>
    <dgm:pt modelId="{DA3304C0-3731-4434-B82F-34A1395D60D4}" type="sibTrans" cxnId="{23764D36-BD2D-4865-8098-8C7445AC0EE3}">
      <dgm:prSet/>
      <dgm:spPr/>
      <dgm:t>
        <a:bodyPr/>
        <a:lstStyle/>
        <a:p>
          <a:endParaRPr lang="ru-RU"/>
        </a:p>
      </dgm:t>
    </dgm:pt>
    <dgm:pt modelId="{0CB16804-851F-4FFA-9609-2848F28D43A7}" type="pres">
      <dgm:prSet presAssocID="{C736E295-0191-4017-B378-82E8DB56733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C3DF35-0DA7-4DE0-89EA-BB1D8EB10473}" type="pres">
      <dgm:prSet presAssocID="{5270E2B9-7633-4129-A2BA-3FD02A7FB780}" presName="linNode" presStyleCnt="0"/>
      <dgm:spPr/>
    </dgm:pt>
    <dgm:pt modelId="{DA3572EF-BC72-4D3D-812C-E7386C1E767C}" type="pres">
      <dgm:prSet presAssocID="{5270E2B9-7633-4129-A2BA-3FD02A7FB780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2B6DA0-0CFD-4F50-B5C6-8675EA6E55CD}" type="pres">
      <dgm:prSet presAssocID="{5270E2B9-7633-4129-A2BA-3FD02A7FB780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CA0E1F-F376-483B-A642-E99469846E75}" type="pres">
      <dgm:prSet presAssocID="{044D31A5-B268-4155-8950-F15D89B73066}" presName="sp" presStyleCnt="0"/>
      <dgm:spPr/>
    </dgm:pt>
    <dgm:pt modelId="{937E2786-99BD-438D-8055-B060B75C43C5}" type="pres">
      <dgm:prSet presAssocID="{D7A5D849-B8CD-4283-A28A-CA8A12708E94}" presName="linNode" presStyleCnt="0"/>
      <dgm:spPr/>
    </dgm:pt>
    <dgm:pt modelId="{E8DC1A87-12AC-4D7E-B521-D3D4A10CA9CF}" type="pres">
      <dgm:prSet presAssocID="{D7A5D849-B8CD-4283-A28A-CA8A12708E9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DB5DB9-A79A-4FC2-AD54-D91EC18456FA}" type="pres">
      <dgm:prSet presAssocID="{D7A5D849-B8CD-4283-A28A-CA8A12708E9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672207-2A5D-479B-B93F-2E893D966A76}" type="pres">
      <dgm:prSet presAssocID="{510F6D84-A1AB-4829-BC9B-C8D3CA59BF32}" presName="sp" presStyleCnt="0"/>
      <dgm:spPr/>
    </dgm:pt>
    <dgm:pt modelId="{83BDD37C-6365-4018-8AB7-1667D13E58E4}" type="pres">
      <dgm:prSet presAssocID="{896FC33B-D03A-4CB4-BAE7-7710657CEF13}" presName="linNode" presStyleCnt="0"/>
      <dgm:spPr/>
    </dgm:pt>
    <dgm:pt modelId="{8028A82A-0829-4339-88CB-0B6A7D557B29}" type="pres">
      <dgm:prSet presAssocID="{896FC33B-D03A-4CB4-BAE7-7710657CEF13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B84E2-8969-4230-B799-4A23DD6D0A81}" type="pres">
      <dgm:prSet presAssocID="{896FC33B-D03A-4CB4-BAE7-7710657CEF13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F8AC66-E885-46DA-832A-CB480FCBBADE}" type="presOf" srcId="{C736E295-0191-4017-B378-82E8DB56733E}" destId="{0CB16804-851F-4FFA-9609-2848F28D43A7}" srcOrd="0" destOrd="0" presId="urn:microsoft.com/office/officeart/2005/8/layout/vList5"/>
    <dgm:cxn modelId="{23764D36-BD2D-4865-8098-8C7445AC0EE3}" srcId="{896FC33B-D03A-4CB4-BAE7-7710657CEF13}" destId="{7A6C3DA4-7D0B-40A2-B524-A68AD4422B18}" srcOrd="2" destOrd="0" parTransId="{A29786E4-1873-49EB-A893-C3C8FFD24DF2}" sibTransId="{DA3304C0-3731-4434-B82F-34A1395D60D4}"/>
    <dgm:cxn modelId="{83A60813-5590-4DB9-AEB6-42F0488C684E}" srcId="{5270E2B9-7633-4129-A2BA-3FD02A7FB780}" destId="{6CD42FE2-5A3E-46D4-8373-1D18170B295B}" srcOrd="0" destOrd="0" parTransId="{98A22339-48C9-4A0B-87AF-EEB6AB0B3766}" sibTransId="{19C64D4D-FE55-44BD-891A-5D24A56D5E6E}"/>
    <dgm:cxn modelId="{1AF465D6-ED75-47E7-9991-FC74ADD86B24}" type="presOf" srcId="{4322DED1-8126-433A-897F-E2F8A2BCA754}" destId="{774B84E2-8969-4230-B799-4A23DD6D0A81}" srcOrd="0" destOrd="0" presId="urn:microsoft.com/office/officeart/2005/8/layout/vList5"/>
    <dgm:cxn modelId="{A57B02ED-C92E-4B1C-85DA-9BE7BB93BCCC}" srcId="{5270E2B9-7633-4129-A2BA-3FD02A7FB780}" destId="{96B61BB2-95EE-4683-A4C0-29629A33909B}" srcOrd="2" destOrd="0" parTransId="{DEE8FBB8-4C91-48FB-B7B8-E2F30FAAF8D8}" sibTransId="{AB53FC98-827D-4347-A268-AEB41F500B31}"/>
    <dgm:cxn modelId="{22894428-EC75-4EE4-B22D-DC5D4D9AA55E}" type="presOf" srcId="{96B61BB2-95EE-4683-A4C0-29629A33909B}" destId="{212B6DA0-0CFD-4F50-B5C6-8675EA6E55CD}" srcOrd="0" destOrd="2" presId="urn:microsoft.com/office/officeart/2005/8/layout/vList5"/>
    <dgm:cxn modelId="{F35353F0-D094-4F09-94E2-E411085DCB3A}" type="presOf" srcId="{5270E2B9-7633-4129-A2BA-3FD02A7FB780}" destId="{DA3572EF-BC72-4D3D-812C-E7386C1E767C}" srcOrd="0" destOrd="0" presId="urn:microsoft.com/office/officeart/2005/8/layout/vList5"/>
    <dgm:cxn modelId="{C7D9AEE0-432E-4B7F-A0EB-90B5F996E82D}" type="presOf" srcId="{7A6C3DA4-7D0B-40A2-B524-A68AD4422B18}" destId="{774B84E2-8969-4230-B799-4A23DD6D0A81}" srcOrd="0" destOrd="2" presId="urn:microsoft.com/office/officeart/2005/8/layout/vList5"/>
    <dgm:cxn modelId="{7E74E8A2-EAF2-444F-AF20-2803E2E8FF41}" type="presOf" srcId="{295EFE6E-5C75-4D8E-B631-AFA559D48E79}" destId="{A2DB5DB9-A79A-4FC2-AD54-D91EC18456FA}" srcOrd="0" destOrd="1" presId="urn:microsoft.com/office/officeart/2005/8/layout/vList5"/>
    <dgm:cxn modelId="{11C77ACA-8809-4250-BF92-8515E44BDDBF}" type="presOf" srcId="{2254203E-94B6-4726-9D9F-EC7626826AA3}" destId="{A2DB5DB9-A79A-4FC2-AD54-D91EC18456FA}" srcOrd="0" destOrd="2" presId="urn:microsoft.com/office/officeart/2005/8/layout/vList5"/>
    <dgm:cxn modelId="{97B7EAE6-6EEF-4F6E-845D-EB022BA1702E}" type="presOf" srcId="{7D3120F2-915F-487B-B0C6-D93225754254}" destId="{212B6DA0-0CFD-4F50-B5C6-8675EA6E55CD}" srcOrd="0" destOrd="1" presId="urn:microsoft.com/office/officeart/2005/8/layout/vList5"/>
    <dgm:cxn modelId="{F0F86F08-D893-42B7-AC21-58FDB6F12B51}" type="presOf" srcId="{896FC33B-D03A-4CB4-BAE7-7710657CEF13}" destId="{8028A82A-0829-4339-88CB-0B6A7D557B29}" srcOrd="0" destOrd="0" presId="urn:microsoft.com/office/officeart/2005/8/layout/vList5"/>
    <dgm:cxn modelId="{AC1C3F22-23E5-4BED-9B75-1767A3392D04}" srcId="{5270E2B9-7633-4129-A2BA-3FD02A7FB780}" destId="{7D3120F2-915F-487B-B0C6-D93225754254}" srcOrd="1" destOrd="0" parTransId="{F43EC890-1697-4066-8E21-96CEDCC646B4}" sibTransId="{EF639A06-A461-4FC3-AE2D-A4E5C09F9F9F}"/>
    <dgm:cxn modelId="{E0A12A89-234C-4A6D-8E54-09EA050F802D}" type="presOf" srcId="{61757EA1-0061-4412-A681-2A85B8F69E4A}" destId="{774B84E2-8969-4230-B799-4A23DD6D0A81}" srcOrd="0" destOrd="1" presId="urn:microsoft.com/office/officeart/2005/8/layout/vList5"/>
    <dgm:cxn modelId="{57FE8814-C85F-4B0E-9CF9-998669D27368}" type="presOf" srcId="{6CD42FE2-5A3E-46D4-8373-1D18170B295B}" destId="{212B6DA0-0CFD-4F50-B5C6-8675EA6E55CD}" srcOrd="0" destOrd="0" presId="urn:microsoft.com/office/officeart/2005/8/layout/vList5"/>
    <dgm:cxn modelId="{617A35A2-F4BA-495D-8B1D-F3E4B13A5E20}" type="presOf" srcId="{D7A5D849-B8CD-4283-A28A-CA8A12708E94}" destId="{E8DC1A87-12AC-4D7E-B521-D3D4A10CA9CF}" srcOrd="0" destOrd="0" presId="urn:microsoft.com/office/officeart/2005/8/layout/vList5"/>
    <dgm:cxn modelId="{D34014FB-E097-416F-80FF-4B9D4BD076F7}" srcId="{C736E295-0191-4017-B378-82E8DB56733E}" destId="{896FC33B-D03A-4CB4-BAE7-7710657CEF13}" srcOrd="2" destOrd="0" parTransId="{FE911445-164F-4917-BB8C-668C915D5A0E}" sibTransId="{2794A73D-F0BB-4561-BCC6-1CF5DB87F626}"/>
    <dgm:cxn modelId="{D6F59192-B901-4B8B-986D-262E7D5B87E9}" srcId="{D7A5D849-B8CD-4283-A28A-CA8A12708E94}" destId="{295EFE6E-5C75-4D8E-B631-AFA559D48E79}" srcOrd="1" destOrd="0" parTransId="{72A894CC-5799-49FC-9615-81A897391AE5}" sibTransId="{7DABC3EE-AADC-49D9-81A2-68C010B11292}"/>
    <dgm:cxn modelId="{A12DB421-8788-4394-B28F-B3BE7831C583}" srcId="{C736E295-0191-4017-B378-82E8DB56733E}" destId="{5270E2B9-7633-4129-A2BA-3FD02A7FB780}" srcOrd="0" destOrd="0" parTransId="{315581A7-2F8D-43C3-AF33-AD08BB206D37}" sibTransId="{044D31A5-B268-4155-8950-F15D89B73066}"/>
    <dgm:cxn modelId="{85F39EDD-0B1B-42E6-9CB4-FFF04C1B484E}" srcId="{C736E295-0191-4017-B378-82E8DB56733E}" destId="{D7A5D849-B8CD-4283-A28A-CA8A12708E94}" srcOrd="1" destOrd="0" parTransId="{DC5228E7-05CD-47E2-85B6-B3F37F6DFEBE}" sibTransId="{510F6D84-A1AB-4829-BC9B-C8D3CA59BF32}"/>
    <dgm:cxn modelId="{ECD7C015-622A-44A4-B368-E1437B2FD683}" srcId="{896FC33B-D03A-4CB4-BAE7-7710657CEF13}" destId="{4322DED1-8126-433A-897F-E2F8A2BCA754}" srcOrd="0" destOrd="0" parTransId="{CA1CA6DB-21AB-4B0D-905A-F31A3FC1979A}" sibTransId="{A528F7CB-9E37-4988-BE03-830BDB2EE4CD}"/>
    <dgm:cxn modelId="{F7645B18-E0B0-473B-9FDD-4C36526F0C81}" srcId="{D7A5D849-B8CD-4283-A28A-CA8A12708E94}" destId="{B46FD5A2-5EE8-4085-AD22-8797D9F8774F}" srcOrd="0" destOrd="0" parTransId="{FE2D2EA8-87C5-449F-99A4-15F1424715DB}" sibTransId="{2E3DD53B-ABC8-493F-8B79-A496300FFD7C}"/>
    <dgm:cxn modelId="{9AE07E92-14C4-4D2B-B902-337A1AA24E16}" srcId="{896FC33B-D03A-4CB4-BAE7-7710657CEF13}" destId="{61757EA1-0061-4412-A681-2A85B8F69E4A}" srcOrd="1" destOrd="0" parTransId="{E3C7FF86-6E45-4082-8B5B-F71F733BA35A}" sibTransId="{615E3DC3-BAF4-488E-B73B-270A0D27930A}"/>
    <dgm:cxn modelId="{9B9CB00C-86FF-44F1-ABF3-70D0C9D0B51A}" type="presOf" srcId="{B46FD5A2-5EE8-4085-AD22-8797D9F8774F}" destId="{A2DB5DB9-A79A-4FC2-AD54-D91EC18456FA}" srcOrd="0" destOrd="0" presId="urn:microsoft.com/office/officeart/2005/8/layout/vList5"/>
    <dgm:cxn modelId="{14FC629B-7BAB-4F56-AF87-4DA254DF7D3D}" srcId="{D7A5D849-B8CD-4283-A28A-CA8A12708E94}" destId="{2254203E-94B6-4726-9D9F-EC7626826AA3}" srcOrd="2" destOrd="0" parTransId="{637CB5B8-1E25-4108-80D2-39BF8CAEA6DA}" sibTransId="{23D8E324-16F0-45C6-81EC-724DDA760D93}"/>
    <dgm:cxn modelId="{352DEE09-9A7C-4507-BC8A-94432B455663}" type="presParOf" srcId="{0CB16804-851F-4FFA-9609-2848F28D43A7}" destId="{48C3DF35-0DA7-4DE0-89EA-BB1D8EB10473}" srcOrd="0" destOrd="0" presId="urn:microsoft.com/office/officeart/2005/8/layout/vList5"/>
    <dgm:cxn modelId="{61FE3329-7A54-414C-98DA-0627527EBCE8}" type="presParOf" srcId="{48C3DF35-0DA7-4DE0-89EA-BB1D8EB10473}" destId="{DA3572EF-BC72-4D3D-812C-E7386C1E767C}" srcOrd="0" destOrd="0" presId="urn:microsoft.com/office/officeart/2005/8/layout/vList5"/>
    <dgm:cxn modelId="{680DA643-3D50-4B3C-9E47-960C76D43601}" type="presParOf" srcId="{48C3DF35-0DA7-4DE0-89EA-BB1D8EB10473}" destId="{212B6DA0-0CFD-4F50-B5C6-8675EA6E55CD}" srcOrd="1" destOrd="0" presId="urn:microsoft.com/office/officeart/2005/8/layout/vList5"/>
    <dgm:cxn modelId="{147E6CD4-FC0C-4F57-B4C1-5AD4A762640A}" type="presParOf" srcId="{0CB16804-851F-4FFA-9609-2848F28D43A7}" destId="{72CA0E1F-F376-483B-A642-E99469846E75}" srcOrd="1" destOrd="0" presId="urn:microsoft.com/office/officeart/2005/8/layout/vList5"/>
    <dgm:cxn modelId="{07DD2217-98C2-4E83-A7A9-39E62EC4C5AF}" type="presParOf" srcId="{0CB16804-851F-4FFA-9609-2848F28D43A7}" destId="{937E2786-99BD-438D-8055-B060B75C43C5}" srcOrd="2" destOrd="0" presId="urn:microsoft.com/office/officeart/2005/8/layout/vList5"/>
    <dgm:cxn modelId="{FF248EAE-BFCB-4FDB-A86E-4B1B4BA991BD}" type="presParOf" srcId="{937E2786-99BD-438D-8055-B060B75C43C5}" destId="{E8DC1A87-12AC-4D7E-B521-D3D4A10CA9CF}" srcOrd="0" destOrd="0" presId="urn:microsoft.com/office/officeart/2005/8/layout/vList5"/>
    <dgm:cxn modelId="{28BB7D56-1D6E-4E76-A224-3B6057E7927D}" type="presParOf" srcId="{937E2786-99BD-438D-8055-B060B75C43C5}" destId="{A2DB5DB9-A79A-4FC2-AD54-D91EC18456FA}" srcOrd="1" destOrd="0" presId="urn:microsoft.com/office/officeart/2005/8/layout/vList5"/>
    <dgm:cxn modelId="{75376388-F091-49D0-9C2F-0169BE7B618C}" type="presParOf" srcId="{0CB16804-851F-4FFA-9609-2848F28D43A7}" destId="{54672207-2A5D-479B-B93F-2E893D966A76}" srcOrd="3" destOrd="0" presId="urn:microsoft.com/office/officeart/2005/8/layout/vList5"/>
    <dgm:cxn modelId="{39436055-DBEA-4438-90C3-F553C0DA79D0}" type="presParOf" srcId="{0CB16804-851F-4FFA-9609-2848F28D43A7}" destId="{83BDD37C-6365-4018-8AB7-1667D13E58E4}" srcOrd="4" destOrd="0" presId="urn:microsoft.com/office/officeart/2005/8/layout/vList5"/>
    <dgm:cxn modelId="{99DF671C-1E82-4E07-AEA3-85A52D10A2F6}" type="presParOf" srcId="{83BDD37C-6365-4018-8AB7-1667D13E58E4}" destId="{8028A82A-0829-4339-88CB-0B6A7D557B29}" srcOrd="0" destOrd="0" presId="urn:microsoft.com/office/officeart/2005/8/layout/vList5"/>
    <dgm:cxn modelId="{5654B1C9-C282-4B17-B08D-505E6C05DEC3}" type="presParOf" srcId="{83BDD37C-6365-4018-8AB7-1667D13E58E4}" destId="{774B84E2-8969-4230-B799-4A23DD6D0A8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896845-5597-4028-A92E-0EEDDEE67464}" type="doc">
      <dgm:prSet loTypeId="urn:microsoft.com/office/officeart/2005/8/layout/vList5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CB3A28F-9C1A-43DB-9D66-A7C3236D2FD4}">
      <dgm:prSet phldrT="[Текст]"/>
      <dgm:spPr>
        <a:solidFill>
          <a:srgbClr val="FF00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Критические</a:t>
          </a:r>
          <a:endParaRPr lang="ru-RU" b="1" dirty="0">
            <a:solidFill>
              <a:schemeClr val="tx1"/>
            </a:solidFill>
          </a:endParaRPr>
        </a:p>
      </dgm:t>
    </dgm:pt>
    <dgm:pt modelId="{04BC1763-A6B3-4716-8DA2-3EB9E322FB59}" type="parTrans" cxnId="{5BCA8E8A-2AD1-4289-A820-F9115898949D}">
      <dgm:prSet/>
      <dgm:spPr/>
      <dgm:t>
        <a:bodyPr/>
        <a:lstStyle/>
        <a:p>
          <a:endParaRPr lang="ru-RU"/>
        </a:p>
      </dgm:t>
    </dgm:pt>
    <dgm:pt modelId="{1412175C-A6BF-4E6D-A258-CFCD098DCF7D}" type="sibTrans" cxnId="{5BCA8E8A-2AD1-4289-A820-F9115898949D}">
      <dgm:prSet/>
      <dgm:spPr/>
      <dgm:t>
        <a:bodyPr/>
        <a:lstStyle/>
        <a:p>
          <a:endParaRPr lang="ru-RU"/>
        </a:p>
      </dgm:t>
    </dgm:pt>
    <dgm:pt modelId="{73120061-EF4A-4DBF-8F00-37B212C70DFD}">
      <dgm:prSet phldrT="[Текст]"/>
      <dgm:spPr/>
      <dgm:t>
        <a:bodyPr/>
        <a:lstStyle/>
        <a:p>
          <a:r>
            <a:rPr lang="ru-RU" dirty="0" smtClean="0"/>
            <a:t>Неисправности, приведшие к невозможности кинопоказа </a:t>
          </a:r>
          <a:r>
            <a:rPr lang="ru-RU" i="1" dirty="0" smtClean="0"/>
            <a:t>(Например, отказ блока питания)</a:t>
          </a:r>
          <a:endParaRPr lang="ru-RU" i="1" dirty="0"/>
        </a:p>
      </dgm:t>
    </dgm:pt>
    <dgm:pt modelId="{8D0BECD3-1BDC-4D2A-9A79-BB1B5AE9E600}" type="parTrans" cxnId="{3C9232DE-E4C6-4005-B58B-9FF61DD584EC}">
      <dgm:prSet/>
      <dgm:spPr/>
      <dgm:t>
        <a:bodyPr/>
        <a:lstStyle/>
        <a:p>
          <a:endParaRPr lang="ru-RU"/>
        </a:p>
      </dgm:t>
    </dgm:pt>
    <dgm:pt modelId="{F63C5BE7-7CBA-49A6-8EF0-6C83CA12B3F9}" type="sibTrans" cxnId="{3C9232DE-E4C6-4005-B58B-9FF61DD584EC}">
      <dgm:prSet/>
      <dgm:spPr/>
      <dgm:t>
        <a:bodyPr/>
        <a:lstStyle/>
        <a:p>
          <a:endParaRPr lang="ru-RU"/>
        </a:p>
      </dgm:t>
    </dgm:pt>
    <dgm:pt modelId="{40EF041B-06E6-48B7-BC42-E9B5EE842AD3}">
      <dgm:prSet phldrT="[Текст]"/>
      <dgm:spPr>
        <a:solidFill>
          <a:srgbClr val="FFFF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Некритические</a:t>
          </a:r>
          <a:endParaRPr lang="ru-RU" b="1" dirty="0">
            <a:solidFill>
              <a:schemeClr val="tx1"/>
            </a:solidFill>
          </a:endParaRPr>
        </a:p>
      </dgm:t>
    </dgm:pt>
    <dgm:pt modelId="{A0154131-7B5C-405A-949A-4E69B23821F4}" type="parTrans" cxnId="{087722CD-588C-4F64-8E9F-7EC07156E5C8}">
      <dgm:prSet/>
      <dgm:spPr/>
      <dgm:t>
        <a:bodyPr/>
        <a:lstStyle/>
        <a:p>
          <a:endParaRPr lang="ru-RU"/>
        </a:p>
      </dgm:t>
    </dgm:pt>
    <dgm:pt modelId="{B96B7B96-7AEB-4E4F-BB88-30BCCFA52D05}" type="sibTrans" cxnId="{087722CD-588C-4F64-8E9F-7EC07156E5C8}">
      <dgm:prSet/>
      <dgm:spPr/>
      <dgm:t>
        <a:bodyPr/>
        <a:lstStyle/>
        <a:p>
          <a:endParaRPr lang="ru-RU"/>
        </a:p>
      </dgm:t>
    </dgm:pt>
    <dgm:pt modelId="{4A2770CA-FBD8-4ADB-AAAE-9C1639E22E97}">
      <dgm:prSet phldrT="[Текст]"/>
      <dgm:spPr/>
      <dgm:t>
        <a:bodyPr/>
        <a:lstStyle/>
        <a:p>
          <a:r>
            <a:rPr lang="ru-RU" dirty="0" smtClean="0"/>
            <a:t>Неисправности, затрудняющие эксплуатацию оборудования, но позволяющие вести кинопоказ </a:t>
          </a:r>
          <a:r>
            <a:rPr lang="ru-RU" i="1" dirty="0" smtClean="0"/>
            <a:t>(Например, отказ системы автоматизации)</a:t>
          </a:r>
          <a:endParaRPr lang="ru-RU" i="1" dirty="0"/>
        </a:p>
      </dgm:t>
    </dgm:pt>
    <dgm:pt modelId="{5F3049BE-0CC2-45BF-8734-3CAF1DA47C25}" type="parTrans" cxnId="{AC2A789D-22AA-4A9A-B6B9-2442D377BFD3}">
      <dgm:prSet/>
      <dgm:spPr/>
      <dgm:t>
        <a:bodyPr/>
        <a:lstStyle/>
        <a:p>
          <a:endParaRPr lang="ru-RU"/>
        </a:p>
      </dgm:t>
    </dgm:pt>
    <dgm:pt modelId="{DF45BAC4-F693-458D-9A4E-639FED57BE52}" type="sibTrans" cxnId="{AC2A789D-22AA-4A9A-B6B9-2442D377BFD3}">
      <dgm:prSet/>
      <dgm:spPr/>
      <dgm:t>
        <a:bodyPr/>
        <a:lstStyle/>
        <a:p>
          <a:endParaRPr lang="ru-RU"/>
        </a:p>
      </dgm:t>
    </dgm:pt>
    <dgm:pt modelId="{3555B60A-01CD-4D13-BEEE-53A74993F56D}">
      <dgm:prSet phldrT="[Текст]"/>
      <dgm:spPr>
        <a:solidFill>
          <a:srgbClr val="00B05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Несущественные</a:t>
          </a:r>
          <a:endParaRPr lang="ru-RU" b="1" dirty="0">
            <a:solidFill>
              <a:schemeClr val="tx1"/>
            </a:solidFill>
          </a:endParaRPr>
        </a:p>
      </dgm:t>
    </dgm:pt>
    <dgm:pt modelId="{B08757D9-4521-454C-9C16-485F942F5D0A}" type="parTrans" cxnId="{A2A61F1A-7303-4625-B840-FD451A81325A}">
      <dgm:prSet/>
      <dgm:spPr/>
      <dgm:t>
        <a:bodyPr/>
        <a:lstStyle/>
        <a:p>
          <a:endParaRPr lang="ru-RU"/>
        </a:p>
      </dgm:t>
    </dgm:pt>
    <dgm:pt modelId="{8C39B305-7A7C-463A-B54F-930CC8D9BD98}" type="sibTrans" cxnId="{A2A61F1A-7303-4625-B840-FD451A81325A}">
      <dgm:prSet/>
      <dgm:spPr/>
      <dgm:t>
        <a:bodyPr/>
        <a:lstStyle/>
        <a:p>
          <a:endParaRPr lang="ru-RU"/>
        </a:p>
      </dgm:t>
    </dgm:pt>
    <dgm:pt modelId="{ED6F2351-A4BB-4761-9BC5-2DE009AC0AF8}">
      <dgm:prSet phldrT="[Текст]"/>
      <dgm:spPr/>
      <dgm:t>
        <a:bodyPr/>
        <a:lstStyle/>
        <a:p>
          <a:r>
            <a:rPr lang="ru-RU" dirty="0" smtClean="0"/>
            <a:t>Неисправности, не влияющие на работу, но требующие устранения </a:t>
          </a:r>
          <a:r>
            <a:rPr lang="ru-RU" i="1" dirty="0" smtClean="0"/>
            <a:t>(Например, неисправность системы автоматической настройки лампы)</a:t>
          </a:r>
          <a:endParaRPr lang="ru-RU" i="1" dirty="0"/>
        </a:p>
      </dgm:t>
    </dgm:pt>
    <dgm:pt modelId="{011D4A40-7D4F-4D7C-851D-CF7B22CF99CF}" type="parTrans" cxnId="{15B9F873-54F5-47D3-9498-996056546826}">
      <dgm:prSet/>
      <dgm:spPr/>
      <dgm:t>
        <a:bodyPr/>
        <a:lstStyle/>
        <a:p>
          <a:endParaRPr lang="ru-RU"/>
        </a:p>
      </dgm:t>
    </dgm:pt>
    <dgm:pt modelId="{7E669FD2-8235-4603-B799-007CF06A593E}" type="sibTrans" cxnId="{15B9F873-54F5-47D3-9498-996056546826}">
      <dgm:prSet/>
      <dgm:spPr/>
      <dgm:t>
        <a:bodyPr/>
        <a:lstStyle/>
        <a:p>
          <a:endParaRPr lang="ru-RU"/>
        </a:p>
      </dgm:t>
    </dgm:pt>
    <dgm:pt modelId="{515260D0-C7F8-4E1D-9E25-413DF7EA77C4}" type="pres">
      <dgm:prSet presAssocID="{50896845-5597-4028-A92E-0EEDDEE6746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6A4F29-D4B8-461D-963B-F9F0ED509664}" type="pres">
      <dgm:prSet presAssocID="{9CB3A28F-9C1A-43DB-9D66-A7C3236D2FD4}" presName="linNode" presStyleCnt="0"/>
      <dgm:spPr/>
    </dgm:pt>
    <dgm:pt modelId="{DAF6A1A4-096D-401F-88FE-D7F01A523409}" type="pres">
      <dgm:prSet presAssocID="{9CB3A28F-9C1A-43DB-9D66-A7C3236D2FD4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A64972-9B3A-4090-A24E-EF0BA84E1320}" type="pres">
      <dgm:prSet presAssocID="{9CB3A28F-9C1A-43DB-9D66-A7C3236D2FD4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64E57B-498B-4B17-9F1A-3DDF3F381E29}" type="pres">
      <dgm:prSet presAssocID="{1412175C-A6BF-4E6D-A258-CFCD098DCF7D}" presName="sp" presStyleCnt="0"/>
      <dgm:spPr/>
    </dgm:pt>
    <dgm:pt modelId="{E86EA1DA-1583-4406-A59F-2BD12CF56BBF}" type="pres">
      <dgm:prSet presAssocID="{40EF041B-06E6-48B7-BC42-E9B5EE842AD3}" presName="linNode" presStyleCnt="0"/>
      <dgm:spPr/>
    </dgm:pt>
    <dgm:pt modelId="{B42AC8BC-87B2-43D1-8B07-3C7EEABDAC52}" type="pres">
      <dgm:prSet presAssocID="{40EF041B-06E6-48B7-BC42-E9B5EE842AD3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FFCD61-CBD7-4843-87C6-FACAB64A80B7}" type="pres">
      <dgm:prSet presAssocID="{40EF041B-06E6-48B7-BC42-E9B5EE842AD3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90E66-4D3A-4F73-A9D3-A2476366D9EE}" type="pres">
      <dgm:prSet presAssocID="{B96B7B96-7AEB-4E4F-BB88-30BCCFA52D05}" presName="sp" presStyleCnt="0"/>
      <dgm:spPr/>
    </dgm:pt>
    <dgm:pt modelId="{44A98A9D-792B-4BFF-BC79-EB0DE17FBDEF}" type="pres">
      <dgm:prSet presAssocID="{3555B60A-01CD-4D13-BEEE-53A74993F56D}" presName="linNode" presStyleCnt="0"/>
      <dgm:spPr/>
    </dgm:pt>
    <dgm:pt modelId="{4859AE0D-079E-4FA5-B09D-C85880DAB68E}" type="pres">
      <dgm:prSet presAssocID="{3555B60A-01CD-4D13-BEEE-53A74993F56D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A3E50-E9E6-4CF1-801C-F0B88EDD298D}" type="pres">
      <dgm:prSet presAssocID="{3555B60A-01CD-4D13-BEEE-53A74993F56D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9232DE-E4C6-4005-B58B-9FF61DD584EC}" srcId="{9CB3A28F-9C1A-43DB-9D66-A7C3236D2FD4}" destId="{73120061-EF4A-4DBF-8F00-37B212C70DFD}" srcOrd="0" destOrd="0" parTransId="{8D0BECD3-1BDC-4D2A-9A79-BB1B5AE9E600}" sibTransId="{F63C5BE7-7CBA-49A6-8EF0-6C83CA12B3F9}"/>
    <dgm:cxn modelId="{5D14AB20-41E2-4551-834E-52315C93905C}" type="presOf" srcId="{4A2770CA-FBD8-4ADB-AAAE-9C1639E22E97}" destId="{1BFFCD61-CBD7-4843-87C6-FACAB64A80B7}" srcOrd="0" destOrd="0" presId="urn:microsoft.com/office/officeart/2005/8/layout/vList5"/>
    <dgm:cxn modelId="{15B9F873-54F5-47D3-9498-996056546826}" srcId="{3555B60A-01CD-4D13-BEEE-53A74993F56D}" destId="{ED6F2351-A4BB-4761-9BC5-2DE009AC0AF8}" srcOrd="0" destOrd="0" parTransId="{011D4A40-7D4F-4D7C-851D-CF7B22CF99CF}" sibTransId="{7E669FD2-8235-4603-B799-007CF06A593E}"/>
    <dgm:cxn modelId="{2F4C8FA2-E1D6-4A89-A75E-EF755AED492D}" type="presOf" srcId="{9CB3A28F-9C1A-43DB-9D66-A7C3236D2FD4}" destId="{DAF6A1A4-096D-401F-88FE-D7F01A523409}" srcOrd="0" destOrd="0" presId="urn:microsoft.com/office/officeart/2005/8/layout/vList5"/>
    <dgm:cxn modelId="{5BCA8E8A-2AD1-4289-A820-F9115898949D}" srcId="{50896845-5597-4028-A92E-0EEDDEE67464}" destId="{9CB3A28F-9C1A-43DB-9D66-A7C3236D2FD4}" srcOrd="0" destOrd="0" parTransId="{04BC1763-A6B3-4716-8DA2-3EB9E322FB59}" sibTransId="{1412175C-A6BF-4E6D-A258-CFCD098DCF7D}"/>
    <dgm:cxn modelId="{A2A61F1A-7303-4625-B840-FD451A81325A}" srcId="{50896845-5597-4028-A92E-0EEDDEE67464}" destId="{3555B60A-01CD-4D13-BEEE-53A74993F56D}" srcOrd="2" destOrd="0" parTransId="{B08757D9-4521-454C-9C16-485F942F5D0A}" sibTransId="{8C39B305-7A7C-463A-B54F-930CC8D9BD98}"/>
    <dgm:cxn modelId="{4DA15E63-A50E-4B93-A96B-D2C04B715394}" type="presOf" srcId="{ED6F2351-A4BB-4761-9BC5-2DE009AC0AF8}" destId="{152A3E50-E9E6-4CF1-801C-F0B88EDD298D}" srcOrd="0" destOrd="0" presId="urn:microsoft.com/office/officeart/2005/8/layout/vList5"/>
    <dgm:cxn modelId="{087722CD-588C-4F64-8E9F-7EC07156E5C8}" srcId="{50896845-5597-4028-A92E-0EEDDEE67464}" destId="{40EF041B-06E6-48B7-BC42-E9B5EE842AD3}" srcOrd="1" destOrd="0" parTransId="{A0154131-7B5C-405A-949A-4E69B23821F4}" sibTransId="{B96B7B96-7AEB-4E4F-BB88-30BCCFA52D05}"/>
    <dgm:cxn modelId="{6797B610-3A15-422A-BF86-8782B7FF5E42}" type="presOf" srcId="{73120061-EF4A-4DBF-8F00-37B212C70DFD}" destId="{47A64972-9B3A-4090-A24E-EF0BA84E1320}" srcOrd="0" destOrd="0" presId="urn:microsoft.com/office/officeart/2005/8/layout/vList5"/>
    <dgm:cxn modelId="{3548A6F5-5AB6-4DC9-B762-BCF950895BD7}" type="presOf" srcId="{3555B60A-01CD-4D13-BEEE-53A74993F56D}" destId="{4859AE0D-079E-4FA5-B09D-C85880DAB68E}" srcOrd="0" destOrd="0" presId="urn:microsoft.com/office/officeart/2005/8/layout/vList5"/>
    <dgm:cxn modelId="{14746B4A-B485-480D-B98F-C72258972A3B}" type="presOf" srcId="{50896845-5597-4028-A92E-0EEDDEE67464}" destId="{515260D0-C7F8-4E1D-9E25-413DF7EA77C4}" srcOrd="0" destOrd="0" presId="urn:microsoft.com/office/officeart/2005/8/layout/vList5"/>
    <dgm:cxn modelId="{AC2A789D-22AA-4A9A-B6B9-2442D377BFD3}" srcId="{40EF041B-06E6-48B7-BC42-E9B5EE842AD3}" destId="{4A2770CA-FBD8-4ADB-AAAE-9C1639E22E97}" srcOrd="0" destOrd="0" parTransId="{5F3049BE-0CC2-45BF-8734-3CAF1DA47C25}" sibTransId="{DF45BAC4-F693-458D-9A4E-639FED57BE52}"/>
    <dgm:cxn modelId="{6CB6988A-2640-42C5-A710-AB0102ADD45F}" type="presOf" srcId="{40EF041B-06E6-48B7-BC42-E9B5EE842AD3}" destId="{B42AC8BC-87B2-43D1-8B07-3C7EEABDAC52}" srcOrd="0" destOrd="0" presId="urn:microsoft.com/office/officeart/2005/8/layout/vList5"/>
    <dgm:cxn modelId="{47CBFEE6-136A-4346-B363-E78AC9D13F6C}" type="presParOf" srcId="{515260D0-C7F8-4E1D-9E25-413DF7EA77C4}" destId="{D66A4F29-D4B8-461D-963B-F9F0ED509664}" srcOrd="0" destOrd="0" presId="urn:microsoft.com/office/officeart/2005/8/layout/vList5"/>
    <dgm:cxn modelId="{44026842-CFCA-4690-8F38-985CB9AA2463}" type="presParOf" srcId="{D66A4F29-D4B8-461D-963B-F9F0ED509664}" destId="{DAF6A1A4-096D-401F-88FE-D7F01A523409}" srcOrd="0" destOrd="0" presId="urn:microsoft.com/office/officeart/2005/8/layout/vList5"/>
    <dgm:cxn modelId="{41A52F43-1656-48D2-A071-E53EE3B5FF55}" type="presParOf" srcId="{D66A4F29-D4B8-461D-963B-F9F0ED509664}" destId="{47A64972-9B3A-4090-A24E-EF0BA84E1320}" srcOrd="1" destOrd="0" presId="urn:microsoft.com/office/officeart/2005/8/layout/vList5"/>
    <dgm:cxn modelId="{4E4F8C7B-98AB-4BE2-A592-B69FDC63284D}" type="presParOf" srcId="{515260D0-C7F8-4E1D-9E25-413DF7EA77C4}" destId="{0164E57B-498B-4B17-9F1A-3DDF3F381E29}" srcOrd="1" destOrd="0" presId="urn:microsoft.com/office/officeart/2005/8/layout/vList5"/>
    <dgm:cxn modelId="{151B5A37-219F-48CF-999A-76A85E8687BC}" type="presParOf" srcId="{515260D0-C7F8-4E1D-9E25-413DF7EA77C4}" destId="{E86EA1DA-1583-4406-A59F-2BD12CF56BBF}" srcOrd="2" destOrd="0" presId="urn:microsoft.com/office/officeart/2005/8/layout/vList5"/>
    <dgm:cxn modelId="{2D6FA866-1D94-4F24-842D-00EFCE56D18D}" type="presParOf" srcId="{E86EA1DA-1583-4406-A59F-2BD12CF56BBF}" destId="{B42AC8BC-87B2-43D1-8B07-3C7EEABDAC52}" srcOrd="0" destOrd="0" presId="urn:microsoft.com/office/officeart/2005/8/layout/vList5"/>
    <dgm:cxn modelId="{67256F61-5F49-42E0-AB69-693ADE6C0BC4}" type="presParOf" srcId="{E86EA1DA-1583-4406-A59F-2BD12CF56BBF}" destId="{1BFFCD61-CBD7-4843-87C6-FACAB64A80B7}" srcOrd="1" destOrd="0" presId="urn:microsoft.com/office/officeart/2005/8/layout/vList5"/>
    <dgm:cxn modelId="{3B8A9131-76E9-44A9-A2BE-3F036E888281}" type="presParOf" srcId="{515260D0-C7F8-4E1D-9E25-413DF7EA77C4}" destId="{17B90E66-4D3A-4F73-A9D3-A2476366D9EE}" srcOrd="3" destOrd="0" presId="urn:microsoft.com/office/officeart/2005/8/layout/vList5"/>
    <dgm:cxn modelId="{B17B5D7C-C1C3-4CFA-9459-540D2DB38FDD}" type="presParOf" srcId="{515260D0-C7F8-4E1D-9E25-413DF7EA77C4}" destId="{44A98A9D-792B-4BFF-BC79-EB0DE17FBDEF}" srcOrd="4" destOrd="0" presId="urn:microsoft.com/office/officeart/2005/8/layout/vList5"/>
    <dgm:cxn modelId="{EF0B93BB-6EC8-4A72-B52E-2FF074A8240B}" type="presParOf" srcId="{44A98A9D-792B-4BFF-BC79-EB0DE17FBDEF}" destId="{4859AE0D-079E-4FA5-B09D-C85880DAB68E}" srcOrd="0" destOrd="0" presId="urn:microsoft.com/office/officeart/2005/8/layout/vList5"/>
    <dgm:cxn modelId="{005A7F7F-ABA7-4A17-B555-DEC0288C850A}" type="presParOf" srcId="{44A98A9D-792B-4BFF-BC79-EB0DE17FBDEF}" destId="{152A3E50-E9E6-4CF1-801C-F0B88EDD298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0EBDA7-29E6-4A74-A52C-751309FC35B6}" type="doc">
      <dgm:prSet loTypeId="urn:microsoft.com/office/officeart/2005/8/layout/hierarchy3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9A1F5E4-C6BC-40A3-BE28-A46906BB6C77}">
      <dgm:prSet phldrT="[Текст]" phldr="1"/>
      <dgm:spPr>
        <a:solidFill>
          <a:schemeClr val="bg1"/>
        </a:solidFill>
      </dgm:spPr>
      <dgm:t>
        <a:bodyPr/>
        <a:lstStyle/>
        <a:p>
          <a:endParaRPr lang="ru-RU" dirty="0"/>
        </a:p>
      </dgm:t>
    </dgm:pt>
    <dgm:pt modelId="{C50CF66A-B354-4180-8803-DCC7CFC72519}" type="parTrans" cxnId="{1F900C0D-CDD3-4657-9F38-EF96F537BEF0}">
      <dgm:prSet/>
      <dgm:spPr/>
      <dgm:t>
        <a:bodyPr/>
        <a:lstStyle/>
        <a:p>
          <a:endParaRPr lang="ru-RU"/>
        </a:p>
      </dgm:t>
    </dgm:pt>
    <dgm:pt modelId="{103BE5C1-38B5-47BB-8C26-25EE4440FA19}" type="sibTrans" cxnId="{1F900C0D-CDD3-4657-9F38-EF96F537BEF0}">
      <dgm:prSet/>
      <dgm:spPr/>
      <dgm:t>
        <a:bodyPr/>
        <a:lstStyle/>
        <a:p>
          <a:endParaRPr lang="ru-RU"/>
        </a:p>
      </dgm:t>
    </dgm:pt>
    <dgm:pt modelId="{811D6B3F-FDBB-4034-9109-122215D22F33}">
      <dgm:prSet phldrT="[Текст]"/>
      <dgm:spPr>
        <a:solidFill>
          <a:srgbClr val="99CC00">
            <a:alpha val="90000"/>
          </a:srgbClr>
        </a:solidFill>
      </dgm:spPr>
      <dgm:t>
        <a:bodyPr/>
        <a:lstStyle/>
        <a:p>
          <a:r>
            <a:rPr lang="ru-RU" dirty="0" smtClean="0"/>
            <a:t>Уведомление о завершении ресурса лампы за 100 часов</a:t>
          </a:r>
          <a:endParaRPr lang="ru-RU" dirty="0"/>
        </a:p>
      </dgm:t>
    </dgm:pt>
    <dgm:pt modelId="{F20C28A0-CD0E-4479-B9D6-BB544DFBFB32}" type="parTrans" cxnId="{30A4BCD2-F80B-46A7-8A02-D7ADEAA14805}">
      <dgm:prSet/>
      <dgm:spPr/>
      <dgm:t>
        <a:bodyPr/>
        <a:lstStyle/>
        <a:p>
          <a:endParaRPr lang="ru-RU"/>
        </a:p>
      </dgm:t>
    </dgm:pt>
    <dgm:pt modelId="{1A5D4704-D1A0-4E68-959C-B7C808FFBAF4}" type="sibTrans" cxnId="{30A4BCD2-F80B-46A7-8A02-D7ADEAA14805}">
      <dgm:prSet/>
      <dgm:spPr/>
      <dgm:t>
        <a:bodyPr/>
        <a:lstStyle/>
        <a:p>
          <a:endParaRPr lang="ru-RU"/>
        </a:p>
      </dgm:t>
    </dgm:pt>
    <dgm:pt modelId="{CEDF1DCF-2E2F-458A-8BDE-0842CE2ECAD3}">
      <dgm:prSet phldrT="[Текст]"/>
      <dgm:spPr>
        <a:solidFill>
          <a:srgbClr val="66FF66">
            <a:alpha val="89804"/>
          </a:srgbClr>
        </a:solidFill>
      </dgm:spPr>
      <dgm:t>
        <a:bodyPr/>
        <a:lstStyle/>
        <a:p>
          <a:r>
            <a:rPr lang="ru-RU" dirty="0" smtClean="0"/>
            <a:t>Уведомление о загрязнённости фильтров</a:t>
          </a:r>
          <a:endParaRPr lang="ru-RU" dirty="0"/>
        </a:p>
      </dgm:t>
    </dgm:pt>
    <dgm:pt modelId="{B7F0EE79-728E-4C20-A7C0-EC44589462CF}" type="parTrans" cxnId="{1BA1B1A6-128F-4F12-B050-2C3A021BAAA3}">
      <dgm:prSet/>
      <dgm:spPr/>
      <dgm:t>
        <a:bodyPr/>
        <a:lstStyle/>
        <a:p>
          <a:endParaRPr lang="ru-RU"/>
        </a:p>
      </dgm:t>
    </dgm:pt>
    <dgm:pt modelId="{5E9BE009-AA59-4D01-BA55-36A2A46D4771}" type="sibTrans" cxnId="{1BA1B1A6-128F-4F12-B050-2C3A021BAAA3}">
      <dgm:prSet/>
      <dgm:spPr/>
      <dgm:t>
        <a:bodyPr/>
        <a:lstStyle/>
        <a:p>
          <a:endParaRPr lang="ru-RU"/>
        </a:p>
      </dgm:t>
    </dgm:pt>
    <dgm:pt modelId="{5EDD4EDA-BA2A-4588-8166-BB86F86CF5A1}">
      <dgm:prSet phldrT="[Текст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ru-RU" dirty="0" smtClean="0"/>
            <a:t>Уведомление о нарушении в работе </a:t>
          </a:r>
          <a:r>
            <a:rPr lang="ru-RU" dirty="0" err="1" smtClean="0"/>
            <a:t>рэйд</a:t>
          </a:r>
          <a:r>
            <a:rPr lang="ru-RU" dirty="0" smtClean="0"/>
            <a:t>-массивов</a:t>
          </a:r>
          <a:endParaRPr lang="ru-RU" dirty="0"/>
        </a:p>
      </dgm:t>
    </dgm:pt>
    <dgm:pt modelId="{A276AB67-F9D2-48E6-843A-D8A67E3C3370}" type="parTrans" cxnId="{CFA43206-5741-4733-B490-E0ACAE0C2E61}">
      <dgm:prSet/>
      <dgm:spPr/>
      <dgm:t>
        <a:bodyPr/>
        <a:lstStyle/>
        <a:p>
          <a:endParaRPr lang="ru-RU"/>
        </a:p>
      </dgm:t>
    </dgm:pt>
    <dgm:pt modelId="{3C754D60-CFA1-4A00-8CAA-AE2A33F741F6}" type="sibTrans" cxnId="{CFA43206-5741-4733-B490-E0ACAE0C2E61}">
      <dgm:prSet/>
      <dgm:spPr/>
      <dgm:t>
        <a:bodyPr/>
        <a:lstStyle/>
        <a:p>
          <a:endParaRPr lang="ru-RU"/>
        </a:p>
      </dgm:t>
    </dgm:pt>
    <dgm:pt modelId="{64616DD9-7235-4A26-8CFC-8115DF1DAF84}">
      <dgm:prSet phldrT="[Текст]"/>
      <dgm:spPr>
        <a:solidFill>
          <a:srgbClr val="00FFFF">
            <a:alpha val="90000"/>
          </a:srgbClr>
        </a:solidFill>
      </dgm:spPr>
      <dgm:t>
        <a:bodyPr/>
        <a:lstStyle/>
        <a:p>
          <a:r>
            <a:rPr lang="ru-RU" dirty="0" smtClean="0"/>
            <a:t>Уведомление о превышении температуры</a:t>
          </a:r>
          <a:endParaRPr lang="ru-RU" dirty="0"/>
        </a:p>
      </dgm:t>
    </dgm:pt>
    <dgm:pt modelId="{0A44C682-87BA-4DEF-BC92-8FD010D371B8}" type="sibTrans" cxnId="{6208A983-066F-4FBF-97D2-FB7431961AB9}">
      <dgm:prSet/>
      <dgm:spPr/>
      <dgm:t>
        <a:bodyPr/>
        <a:lstStyle/>
        <a:p>
          <a:endParaRPr lang="ru-RU"/>
        </a:p>
      </dgm:t>
    </dgm:pt>
    <dgm:pt modelId="{55D5A586-C9A5-41D3-B341-BD525C971527}" type="parTrans" cxnId="{6208A983-066F-4FBF-97D2-FB7431961AB9}">
      <dgm:prSet/>
      <dgm:spPr/>
      <dgm:t>
        <a:bodyPr/>
        <a:lstStyle/>
        <a:p>
          <a:endParaRPr lang="ru-RU"/>
        </a:p>
      </dgm:t>
    </dgm:pt>
    <dgm:pt modelId="{CAC00955-A258-4119-A39D-1E90CBC6E240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dirty="0" smtClean="0"/>
            <a:t>Уведомление о снижении эффективности охлаждения</a:t>
          </a:r>
          <a:endParaRPr lang="ru-RU" dirty="0"/>
        </a:p>
      </dgm:t>
    </dgm:pt>
    <dgm:pt modelId="{4682FFA5-61DE-4A2A-BD61-78A31BAC76F6}" type="sibTrans" cxnId="{0A2570BB-A266-4C97-A708-3BE7A520A4CD}">
      <dgm:prSet/>
      <dgm:spPr/>
      <dgm:t>
        <a:bodyPr/>
        <a:lstStyle/>
        <a:p>
          <a:endParaRPr lang="ru-RU"/>
        </a:p>
      </dgm:t>
    </dgm:pt>
    <dgm:pt modelId="{B90E2B66-61FB-41F7-9DB5-049A65C47E4A}" type="parTrans" cxnId="{0A2570BB-A266-4C97-A708-3BE7A520A4CD}">
      <dgm:prSet/>
      <dgm:spPr/>
      <dgm:t>
        <a:bodyPr/>
        <a:lstStyle/>
        <a:p>
          <a:endParaRPr lang="ru-RU"/>
        </a:p>
      </dgm:t>
    </dgm:pt>
    <dgm:pt modelId="{69EBA2F7-2C50-46BB-A59E-9B7A6005A1A1}" type="pres">
      <dgm:prSet presAssocID="{300EBDA7-29E6-4A74-A52C-751309FC35B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62A70D7-D221-4411-8F18-46B971DA7719}" type="pres">
      <dgm:prSet presAssocID="{B9A1F5E4-C6BC-40A3-BE28-A46906BB6C77}" presName="root" presStyleCnt="0"/>
      <dgm:spPr/>
    </dgm:pt>
    <dgm:pt modelId="{B61E1371-EF94-4A8E-B133-C32E4F0FC602}" type="pres">
      <dgm:prSet presAssocID="{B9A1F5E4-C6BC-40A3-BE28-A46906BB6C77}" presName="rootComposite" presStyleCnt="0"/>
      <dgm:spPr/>
    </dgm:pt>
    <dgm:pt modelId="{D40E8C21-E9A2-4AD5-938E-A5DE10D2D6DE}" type="pres">
      <dgm:prSet presAssocID="{B9A1F5E4-C6BC-40A3-BE28-A46906BB6C77}" presName="rootText" presStyleLbl="node1" presStyleIdx="0" presStyleCnt="1" custScaleX="229457" custScaleY="220246"/>
      <dgm:spPr/>
      <dgm:t>
        <a:bodyPr/>
        <a:lstStyle/>
        <a:p>
          <a:endParaRPr lang="ru-RU"/>
        </a:p>
      </dgm:t>
    </dgm:pt>
    <dgm:pt modelId="{F39E03C6-03CA-446F-B221-9D10B252BADF}" type="pres">
      <dgm:prSet presAssocID="{B9A1F5E4-C6BC-40A3-BE28-A46906BB6C77}" presName="rootConnector" presStyleLbl="node1" presStyleIdx="0" presStyleCnt="1"/>
      <dgm:spPr/>
      <dgm:t>
        <a:bodyPr/>
        <a:lstStyle/>
        <a:p>
          <a:endParaRPr lang="ru-RU"/>
        </a:p>
      </dgm:t>
    </dgm:pt>
    <dgm:pt modelId="{5F224603-FB28-4EEB-9CA3-032ED815A08B}" type="pres">
      <dgm:prSet presAssocID="{B9A1F5E4-C6BC-40A3-BE28-A46906BB6C77}" presName="childShape" presStyleCnt="0"/>
      <dgm:spPr/>
    </dgm:pt>
    <dgm:pt modelId="{6F210215-53DA-463A-86E2-21755810A0FA}" type="pres">
      <dgm:prSet presAssocID="{F20C28A0-CD0E-4479-B9D6-BB544DFBFB32}" presName="Name13" presStyleLbl="parChTrans1D2" presStyleIdx="0" presStyleCnt="5"/>
      <dgm:spPr/>
      <dgm:t>
        <a:bodyPr/>
        <a:lstStyle/>
        <a:p>
          <a:endParaRPr lang="ru-RU"/>
        </a:p>
      </dgm:t>
    </dgm:pt>
    <dgm:pt modelId="{F10FE5E0-0E17-46AC-99CD-5F4DA3E90CC5}" type="pres">
      <dgm:prSet presAssocID="{811D6B3F-FDBB-4034-9109-122215D22F33}" presName="childText" presStyleLbl="bgAcc1" presStyleIdx="0" presStyleCnt="5" custScaleX="591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07A214-C19F-47DE-BA86-FC6C7332CBA3}" type="pres">
      <dgm:prSet presAssocID="{B7F0EE79-728E-4C20-A7C0-EC44589462CF}" presName="Name13" presStyleLbl="parChTrans1D2" presStyleIdx="1" presStyleCnt="5"/>
      <dgm:spPr/>
      <dgm:t>
        <a:bodyPr/>
        <a:lstStyle/>
        <a:p>
          <a:endParaRPr lang="ru-RU"/>
        </a:p>
      </dgm:t>
    </dgm:pt>
    <dgm:pt modelId="{C7415C28-440E-40DA-B744-4C52B58FCCD5}" type="pres">
      <dgm:prSet presAssocID="{CEDF1DCF-2E2F-458A-8BDE-0842CE2ECAD3}" presName="childText" presStyleLbl="bgAcc1" presStyleIdx="1" presStyleCnt="5" custScaleX="591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16D1F0-2E6F-4E1A-93B4-A68B5A30268F}" type="pres">
      <dgm:prSet presAssocID="{55D5A586-C9A5-41D3-B341-BD525C971527}" presName="Name13" presStyleLbl="parChTrans1D2" presStyleIdx="2" presStyleCnt="5"/>
      <dgm:spPr/>
      <dgm:t>
        <a:bodyPr/>
        <a:lstStyle/>
        <a:p>
          <a:endParaRPr lang="ru-RU"/>
        </a:p>
      </dgm:t>
    </dgm:pt>
    <dgm:pt modelId="{2B831581-F30B-4807-80EA-209D2A0C1B68}" type="pres">
      <dgm:prSet presAssocID="{64616DD9-7235-4A26-8CFC-8115DF1DAF84}" presName="childText" presStyleLbl="bgAcc1" presStyleIdx="2" presStyleCnt="5" custScaleX="591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9A81CA-290A-46AF-B9D7-647F253B0258}" type="pres">
      <dgm:prSet presAssocID="{B90E2B66-61FB-41F7-9DB5-049A65C47E4A}" presName="Name13" presStyleLbl="parChTrans1D2" presStyleIdx="3" presStyleCnt="5"/>
      <dgm:spPr/>
      <dgm:t>
        <a:bodyPr/>
        <a:lstStyle/>
        <a:p>
          <a:endParaRPr lang="ru-RU"/>
        </a:p>
      </dgm:t>
    </dgm:pt>
    <dgm:pt modelId="{CA930E79-2E08-4FB7-B4EC-F0D169232CBA}" type="pres">
      <dgm:prSet presAssocID="{CAC00955-A258-4119-A39D-1E90CBC6E240}" presName="childText" presStyleLbl="bgAcc1" presStyleIdx="3" presStyleCnt="5" custScaleX="5903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7C3193-CA86-47BB-A584-AE1F0C4DA4E5}" type="pres">
      <dgm:prSet presAssocID="{A276AB67-F9D2-48E6-843A-D8A67E3C3370}" presName="Name13" presStyleLbl="parChTrans1D2" presStyleIdx="4" presStyleCnt="5"/>
      <dgm:spPr/>
      <dgm:t>
        <a:bodyPr/>
        <a:lstStyle/>
        <a:p>
          <a:endParaRPr lang="ru-RU"/>
        </a:p>
      </dgm:t>
    </dgm:pt>
    <dgm:pt modelId="{3F288A6E-CBA1-4C4D-8AD5-F6814CC9262E}" type="pres">
      <dgm:prSet presAssocID="{5EDD4EDA-BA2A-4588-8166-BB86F86CF5A1}" presName="childText" presStyleLbl="bgAcc1" presStyleIdx="4" presStyleCnt="5" custScaleX="591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CBAC62-E1AC-4CF3-952D-1B59D1DEF0E2}" type="presOf" srcId="{55D5A586-C9A5-41D3-B341-BD525C971527}" destId="{4316D1F0-2E6F-4E1A-93B4-A68B5A30268F}" srcOrd="0" destOrd="0" presId="urn:microsoft.com/office/officeart/2005/8/layout/hierarchy3"/>
    <dgm:cxn modelId="{84545377-1343-4189-8B55-E56E389EC9DB}" type="presOf" srcId="{B9A1F5E4-C6BC-40A3-BE28-A46906BB6C77}" destId="{D40E8C21-E9A2-4AD5-938E-A5DE10D2D6DE}" srcOrd="0" destOrd="0" presId="urn:microsoft.com/office/officeart/2005/8/layout/hierarchy3"/>
    <dgm:cxn modelId="{4688FC62-34C0-4B02-A28D-21A3A056C500}" type="presOf" srcId="{A276AB67-F9D2-48E6-843A-D8A67E3C3370}" destId="{747C3193-CA86-47BB-A584-AE1F0C4DA4E5}" srcOrd="0" destOrd="0" presId="urn:microsoft.com/office/officeart/2005/8/layout/hierarchy3"/>
    <dgm:cxn modelId="{8A7FBF2D-39E8-417C-BA79-6E07C302BC7B}" type="presOf" srcId="{B9A1F5E4-C6BC-40A3-BE28-A46906BB6C77}" destId="{F39E03C6-03CA-446F-B221-9D10B252BADF}" srcOrd="1" destOrd="0" presId="urn:microsoft.com/office/officeart/2005/8/layout/hierarchy3"/>
    <dgm:cxn modelId="{1F900C0D-CDD3-4657-9F38-EF96F537BEF0}" srcId="{300EBDA7-29E6-4A74-A52C-751309FC35B6}" destId="{B9A1F5E4-C6BC-40A3-BE28-A46906BB6C77}" srcOrd="0" destOrd="0" parTransId="{C50CF66A-B354-4180-8803-DCC7CFC72519}" sibTransId="{103BE5C1-38B5-47BB-8C26-25EE4440FA19}"/>
    <dgm:cxn modelId="{5C96E432-240E-4EB3-BEE6-ADE6B0D35D1B}" type="presOf" srcId="{B7F0EE79-728E-4C20-A7C0-EC44589462CF}" destId="{4807A214-C19F-47DE-BA86-FC6C7332CBA3}" srcOrd="0" destOrd="0" presId="urn:microsoft.com/office/officeart/2005/8/layout/hierarchy3"/>
    <dgm:cxn modelId="{30A4BCD2-F80B-46A7-8A02-D7ADEAA14805}" srcId="{B9A1F5E4-C6BC-40A3-BE28-A46906BB6C77}" destId="{811D6B3F-FDBB-4034-9109-122215D22F33}" srcOrd="0" destOrd="0" parTransId="{F20C28A0-CD0E-4479-B9D6-BB544DFBFB32}" sibTransId="{1A5D4704-D1A0-4E68-959C-B7C808FFBAF4}"/>
    <dgm:cxn modelId="{DB02B1E6-F5B7-4E24-A36C-0B23730CCD39}" type="presOf" srcId="{64616DD9-7235-4A26-8CFC-8115DF1DAF84}" destId="{2B831581-F30B-4807-80EA-209D2A0C1B68}" srcOrd="0" destOrd="0" presId="urn:microsoft.com/office/officeart/2005/8/layout/hierarchy3"/>
    <dgm:cxn modelId="{CFA43206-5741-4733-B490-E0ACAE0C2E61}" srcId="{B9A1F5E4-C6BC-40A3-BE28-A46906BB6C77}" destId="{5EDD4EDA-BA2A-4588-8166-BB86F86CF5A1}" srcOrd="4" destOrd="0" parTransId="{A276AB67-F9D2-48E6-843A-D8A67E3C3370}" sibTransId="{3C754D60-CFA1-4A00-8CAA-AE2A33F741F6}"/>
    <dgm:cxn modelId="{1BA1B1A6-128F-4F12-B050-2C3A021BAAA3}" srcId="{B9A1F5E4-C6BC-40A3-BE28-A46906BB6C77}" destId="{CEDF1DCF-2E2F-458A-8BDE-0842CE2ECAD3}" srcOrd="1" destOrd="0" parTransId="{B7F0EE79-728E-4C20-A7C0-EC44589462CF}" sibTransId="{5E9BE009-AA59-4D01-BA55-36A2A46D4771}"/>
    <dgm:cxn modelId="{9F4CF4EE-5751-4C87-9185-8C3D72306FEE}" type="presOf" srcId="{300EBDA7-29E6-4A74-A52C-751309FC35B6}" destId="{69EBA2F7-2C50-46BB-A59E-9B7A6005A1A1}" srcOrd="0" destOrd="0" presId="urn:microsoft.com/office/officeart/2005/8/layout/hierarchy3"/>
    <dgm:cxn modelId="{E62DBCAE-213D-49C6-A4D3-16E5CD10BBE7}" type="presOf" srcId="{CAC00955-A258-4119-A39D-1E90CBC6E240}" destId="{CA930E79-2E08-4FB7-B4EC-F0D169232CBA}" srcOrd="0" destOrd="0" presId="urn:microsoft.com/office/officeart/2005/8/layout/hierarchy3"/>
    <dgm:cxn modelId="{6208A983-066F-4FBF-97D2-FB7431961AB9}" srcId="{B9A1F5E4-C6BC-40A3-BE28-A46906BB6C77}" destId="{64616DD9-7235-4A26-8CFC-8115DF1DAF84}" srcOrd="2" destOrd="0" parTransId="{55D5A586-C9A5-41D3-B341-BD525C971527}" sibTransId="{0A44C682-87BA-4DEF-BC92-8FD010D371B8}"/>
    <dgm:cxn modelId="{0A2570BB-A266-4C97-A708-3BE7A520A4CD}" srcId="{B9A1F5E4-C6BC-40A3-BE28-A46906BB6C77}" destId="{CAC00955-A258-4119-A39D-1E90CBC6E240}" srcOrd="3" destOrd="0" parTransId="{B90E2B66-61FB-41F7-9DB5-049A65C47E4A}" sibTransId="{4682FFA5-61DE-4A2A-BD61-78A31BAC76F6}"/>
    <dgm:cxn modelId="{9875BF82-66AE-4472-B6B1-4D42C5688D2C}" type="presOf" srcId="{F20C28A0-CD0E-4479-B9D6-BB544DFBFB32}" destId="{6F210215-53DA-463A-86E2-21755810A0FA}" srcOrd="0" destOrd="0" presId="urn:microsoft.com/office/officeart/2005/8/layout/hierarchy3"/>
    <dgm:cxn modelId="{470F625C-70C6-423B-9001-BC87FC384121}" type="presOf" srcId="{5EDD4EDA-BA2A-4588-8166-BB86F86CF5A1}" destId="{3F288A6E-CBA1-4C4D-8AD5-F6814CC9262E}" srcOrd="0" destOrd="0" presId="urn:microsoft.com/office/officeart/2005/8/layout/hierarchy3"/>
    <dgm:cxn modelId="{8CA8E72A-DE89-4951-BCCB-EEC8314981CD}" type="presOf" srcId="{B90E2B66-61FB-41F7-9DB5-049A65C47E4A}" destId="{D09A81CA-290A-46AF-B9D7-647F253B0258}" srcOrd="0" destOrd="0" presId="urn:microsoft.com/office/officeart/2005/8/layout/hierarchy3"/>
    <dgm:cxn modelId="{F4A460EB-9ADD-44E9-A046-EA9793E42EEC}" type="presOf" srcId="{811D6B3F-FDBB-4034-9109-122215D22F33}" destId="{F10FE5E0-0E17-46AC-99CD-5F4DA3E90CC5}" srcOrd="0" destOrd="0" presId="urn:microsoft.com/office/officeart/2005/8/layout/hierarchy3"/>
    <dgm:cxn modelId="{E37D8A7C-D82D-47A9-9B37-98125C51D737}" type="presOf" srcId="{CEDF1DCF-2E2F-458A-8BDE-0842CE2ECAD3}" destId="{C7415C28-440E-40DA-B744-4C52B58FCCD5}" srcOrd="0" destOrd="0" presId="urn:microsoft.com/office/officeart/2005/8/layout/hierarchy3"/>
    <dgm:cxn modelId="{65277093-62EC-491D-9542-8E0ADEC63B9A}" type="presParOf" srcId="{69EBA2F7-2C50-46BB-A59E-9B7A6005A1A1}" destId="{A62A70D7-D221-4411-8F18-46B971DA7719}" srcOrd="0" destOrd="0" presId="urn:microsoft.com/office/officeart/2005/8/layout/hierarchy3"/>
    <dgm:cxn modelId="{ED251DA2-D90D-4418-B1F1-8F3AEB249856}" type="presParOf" srcId="{A62A70D7-D221-4411-8F18-46B971DA7719}" destId="{B61E1371-EF94-4A8E-B133-C32E4F0FC602}" srcOrd="0" destOrd="0" presId="urn:microsoft.com/office/officeart/2005/8/layout/hierarchy3"/>
    <dgm:cxn modelId="{C45C6657-E68A-40A5-81E1-01B7910613F1}" type="presParOf" srcId="{B61E1371-EF94-4A8E-B133-C32E4F0FC602}" destId="{D40E8C21-E9A2-4AD5-938E-A5DE10D2D6DE}" srcOrd="0" destOrd="0" presId="urn:microsoft.com/office/officeart/2005/8/layout/hierarchy3"/>
    <dgm:cxn modelId="{F7438CB9-9EF4-42D3-8011-1CF84A9276A4}" type="presParOf" srcId="{B61E1371-EF94-4A8E-B133-C32E4F0FC602}" destId="{F39E03C6-03CA-446F-B221-9D10B252BADF}" srcOrd="1" destOrd="0" presId="urn:microsoft.com/office/officeart/2005/8/layout/hierarchy3"/>
    <dgm:cxn modelId="{955F9052-83CE-4911-9854-8F7BBB09FB9C}" type="presParOf" srcId="{A62A70D7-D221-4411-8F18-46B971DA7719}" destId="{5F224603-FB28-4EEB-9CA3-032ED815A08B}" srcOrd="1" destOrd="0" presId="urn:microsoft.com/office/officeart/2005/8/layout/hierarchy3"/>
    <dgm:cxn modelId="{8166CAE2-E3C7-4DBC-B91C-CD29B377EA12}" type="presParOf" srcId="{5F224603-FB28-4EEB-9CA3-032ED815A08B}" destId="{6F210215-53DA-463A-86E2-21755810A0FA}" srcOrd="0" destOrd="0" presId="urn:microsoft.com/office/officeart/2005/8/layout/hierarchy3"/>
    <dgm:cxn modelId="{AE55E791-2F67-4173-B27D-49BCD3DBA140}" type="presParOf" srcId="{5F224603-FB28-4EEB-9CA3-032ED815A08B}" destId="{F10FE5E0-0E17-46AC-99CD-5F4DA3E90CC5}" srcOrd="1" destOrd="0" presId="urn:microsoft.com/office/officeart/2005/8/layout/hierarchy3"/>
    <dgm:cxn modelId="{5F76C937-6E96-4416-B0FA-A14A08DEED72}" type="presParOf" srcId="{5F224603-FB28-4EEB-9CA3-032ED815A08B}" destId="{4807A214-C19F-47DE-BA86-FC6C7332CBA3}" srcOrd="2" destOrd="0" presId="urn:microsoft.com/office/officeart/2005/8/layout/hierarchy3"/>
    <dgm:cxn modelId="{BB09EA3A-E90F-4804-ADEE-196A037F5FB2}" type="presParOf" srcId="{5F224603-FB28-4EEB-9CA3-032ED815A08B}" destId="{C7415C28-440E-40DA-B744-4C52B58FCCD5}" srcOrd="3" destOrd="0" presId="urn:microsoft.com/office/officeart/2005/8/layout/hierarchy3"/>
    <dgm:cxn modelId="{5AF63E1D-FE18-4F18-933D-6BE86DC2D457}" type="presParOf" srcId="{5F224603-FB28-4EEB-9CA3-032ED815A08B}" destId="{4316D1F0-2E6F-4E1A-93B4-A68B5A30268F}" srcOrd="4" destOrd="0" presId="urn:microsoft.com/office/officeart/2005/8/layout/hierarchy3"/>
    <dgm:cxn modelId="{1EEE3A2F-DD38-4AC2-8C43-D8917DDB102E}" type="presParOf" srcId="{5F224603-FB28-4EEB-9CA3-032ED815A08B}" destId="{2B831581-F30B-4807-80EA-209D2A0C1B68}" srcOrd="5" destOrd="0" presId="urn:microsoft.com/office/officeart/2005/8/layout/hierarchy3"/>
    <dgm:cxn modelId="{1A7EF848-EFF5-45C5-A91E-36450B307038}" type="presParOf" srcId="{5F224603-FB28-4EEB-9CA3-032ED815A08B}" destId="{D09A81CA-290A-46AF-B9D7-647F253B0258}" srcOrd="6" destOrd="0" presId="urn:microsoft.com/office/officeart/2005/8/layout/hierarchy3"/>
    <dgm:cxn modelId="{A40E6930-18D4-421B-88FC-DCF1561E48CC}" type="presParOf" srcId="{5F224603-FB28-4EEB-9CA3-032ED815A08B}" destId="{CA930E79-2E08-4FB7-B4EC-F0D169232CBA}" srcOrd="7" destOrd="0" presId="urn:microsoft.com/office/officeart/2005/8/layout/hierarchy3"/>
    <dgm:cxn modelId="{0D4699D0-3A9B-4676-B46B-4A5214A707CA}" type="presParOf" srcId="{5F224603-FB28-4EEB-9CA3-032ED815A08B}" destId="{747C3193-CA86-47BB-A584-AE1F0C4DA4E5}" srcOrd="8" destOrd="0" presId="urn:microsoft.com/office/officeart/2005/8/layout/hierarchy3"/>
    <dgm:cxn modelId="{A2AD61D8-72AF-4657-8F06-3016B7FBEA5A}" type="presParOf" srcId="{5F224603-FB28-4EEB-9CA3-032ED815A08B}" destId="{3F288A6E-CBA1-4C4D-8AD5-F6814CC9262E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9D73EF-7975-4BBA-91C8-5CFBE3348F74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B75281E-4957-4AAB-99D3-1A1250DD577B}">
      <dgm:prSet phldrT="[Текст]" phldr="1"/>
      <dgm:spPr>
        <a:solidFill>
          <a:schemeClr val="bg1"/>
        </a:solidFill>
      </dgm:spPr>
      <dgm:t>
        <a:bodyPr/>
        <a:lstStyle/>
        <a:p>
          <a:endParaRPr lang="ru-RU" dirty="0"/>
        </a:p>
      </dgm:t>
    </dgm:pt>
    <dgm:pt modelId="{A5845ED3-D114-4208-A17B-6301A77B5B60}" type="parTrans" cxnId="{538ECD20-326F-4693-92E6-9317C268593B}">
      <dgm:prSet/>
      <dgm:spPr/>
      <dgm:t>
        <a:bodyPr/>
        <a:lstStyle/>
        <a:p>
          <a:endParaRPr lang="ru-RU"/>
        </a:p>
      </dgm:t>
    </dgm:pt>
    <dgm:pt modelId="{7EFBBDED-9AA1-453F-B0B9-39991D37E305}" type="sibTrans" cxnId="{538ECD20-326F-4693-92E6-9317C268593B}">
      <dgm:prSet/>
      <dgm:spPr/>
      <dgm:t>
        <a:bodyPr/>
        <a:lstStyle/>
        <a:p>
          <a:endParaRPr lang="ru-RU"/>
        </a:p>
      </dgm:t>
    </dgm:pt>
    <dgm:pt modelId="{7A74198A-62D4-489F-B005-B9FF146C66AD}">
      <dgm:prSet phldrT="[Текст]"/>
      <dgm:spPr>
        <a:solidFill>
          <a:srgbClr val="37D4E9">
            <a:alpha val="89804"/>
          </a:srgbClr>
        </a:solidFill>
      </dgm:spPr>
      <dgm:t>
        <a:bodyPr/>
        <a:lstStyle/>
        <a:p>
          <a:r>
            <a:rPr lang="ru-RU" dirty="0" smtClean="0"/>
            <a:t>Режим работы 24/7/365</a:t>
          </a:r>
          <a:endParaRPr lang="ru-RU" dirty="0"/>
        </a:p>
      </dgm:t>
    </dgm:pt>
    <dgm:pt modelId="{D635A2A1-D7B8-4E91-AB06-DBEB938B2523}" type="parTrans" cxnId="{786D4A33-D912-43FB-8EF7-53461B24E8D7}">
      <dgm:prSet/>
      <dgm:spPr/>
      <dgm:t>
        <a:bodyPr/>
        <a:lstStyle/>
        <a:p>
          <a:endParaRPr lang="ru-RU"/>
        </a:p>
      </dgm:t>
    </dgm:pt>
    <dgm:pt modelId="{524615BE-0AD5-474D-AF97-39A6E853B0F0}" type="sibTrans" cxnId="{786D4A33-D912-43FB-8EF7-53461B24E8D7}">
      <dgm:prSet/>
      <dgm:spPr/>
      <dgm:t>
        <a:bodyPr/>
        <a:lstStyle/>
        <a:p>
          <a:endParaRPr lang="ru-RU"/>
        </a:p>
      </dgm:t>
    </dgm:pt>
    <dgm:pt modelId="{2AC072EF-E62E-4981-AFB1-D8D4C69D1F95}">
      <dgm:prSet phldrT="[Текст]"/>
      <dgm:spPr>
        <a:solidFill>
          <a:srgbClr val="00FFFF">
            <a:alpha val="89804"/>
          </a:srgbClr>
        </a:solidFill>
      </dgm:spPr>
      <dgm:t>
        <a:bodyPr/>
        <a:lstStyle/>
        <a:p>
          <a:r>
            <a:rPr lang="ru-RU" dirty="0" smtClean="0"/>
            <a:t>Общение на русском языке</a:t>
          </a:r>
          <a:endParaRPr lang="ru-RU" dirty="0"/>
        </a:p>
      </dgm:t>
    </dgm:pt>
    <dgm:pt modelId="{66EBC6F6-739F-4AD1-B1A9-112EEB2914D4}" type="parTrans" cxnId="{3CB4D41A-13B2-40E1-9DB8-2DB9ED4887FD}">
      <dgm:prSet/>
      <dgm:spPr/>
      <dgm:t>
        <a:bodyPr/>
        <a:lstStyle/>
        <a:p>
          <a:endParaRPr lang="ru-RU"/>
        </a:p>
      </dgm:t>
    </dgm:pt>
    <dgm:pt modelId="{0753CE8D-575A-4A1B-8495-4A439A9759B6}" type="sibTrans" cxnId="{3CB4D41A-13B2-40E1-9DB8-2DB9ED4887FD}">
      <dgm:prSet/>
      <dgm:spPr/>
      <dgm:t>
        <a:bodyPr/>
        <a:lstStyle/>
        <a:p>
          <a:endParaRPr lang="ru-RU"/>
        </a:p>
      </dgm:t>
    </dgm:pt>
    <dgm:pt modelId="{317040FC-9AA6-4EC0-BF21-CA7927E498B7}">
      <dgm:prSet phldrT="[Текст]"/>
      <dgm:spPr>
        <a:solidFill>
          <a:srgbClr val="99FF99">
            <a:alpha val="89804"/>
          </a:srgbClr>
        </a:solidFill>
      </dgm:spPr>
      <dgm:t>
        <a:bodyPr/>
        <a:lstStyle/>
        <a:p>
          <a:r>
            <a:rPr lang="ru-RU" dirty="0" smtClean="0"/>
            <a:t>Прямой телефон с диспетчером</a:t>
          </a:r>
          <a:endParaRPr lang="ru-RU" dirty="0"/>
        </a:p>
      </dgm:t>
    </dgm:pt>
    <dgm:pt modelId="{A7327ED3-975F-4331-9DC2-A1B0C576773F}" type="parTrans" cxnId="{304E0343-B752-4F89-A95E-801F4DF79BC3}">
      <dgm:prSet/>
      <dgm:spPr/>
      <dgm:t>
        <a:bodyPr/>
        <a:lstStyle/>
        <a:p>
          <a:endParaRPr lang="ru-RU"/>
        </a:p>
      </dgm:t>
    </dgm:pt>
    <dgm:pt modelId="{FE7AC3C6-F7C3-4B9A-9D76-023F19610822}" type="sibTrans" cxnId="{304E0343-B752-4F89-A95E-801F4DF79BC3}">
      <dgm:prSet/>
      <dgm:spPr/>
      <dgm:t>
        <a:bodyPr/>
        <a:lstStyle/>
        <a:p>
          <a:endParaRPr lang="ru-RU"/>
        </a:p>
      </dgm:t>
    </dgm:pt>
    <dgm:pt modelId="{D5E58727-0C1A-4A81-A89E-4A3A3D66FF75}">
      <dgm:prSet phldrT="[Текст]"/>
      <dgm:spPr>
        <a:solidFill>
          <a:srgbClr val="FFFF66">
            <a:alpha val="89804"/>
          </a:srgbClr>
        </a:solidFill>
      </dgm:spPr>
      <dgm:t>
        <a:bodyPr/>
        <a:lstStyle/>
        <a:p>
          <a:r>
            <a:rPr lang="ru-RU" dirty="0" smtClean="0"/>
            <a:t>Информация о наличии запчастей</a:t>
          </a:r>
          <a:endParaRPr lang="ru-RU" dirty="0"/>
        </a:p>
      </dgm:t>
    </dgm:pt>
    <dgm:pt modelId="{1C447400-368E-4137-AF74-C1792E91D9DB}" type="parTrans" cxnId="{EDACF07F-61E4-46F3-B057-6C2F37E3A8F7}">
      <dgm:prSet/>
      <dgm:spPr/>
      <dgm:t>
        <a:bodyPr/>
        <a:lstStyle/>
        <a:p>
          <a:endParaRPr lang="ru-RU"/>
        </a:p>
      </dgm:t>
    </dgm:pt>
    <dgm:pt modelId="{199CE4D3-B82B-4915-BA94-B49A01F5E03C}" type="sibTrans" cxnId="{EDACF07F-61E4-46F3-B057-6C2F37E3A8F7}">
      <dgm:prSet/>
      <dgm:spPr/>
      <dgm:t>
        <a:bodyPr/>
        <a:lstStyle/>
        <a:p>
          <a:endParaRPr lang="ru-RU"/>
        </a:p>
      </dgm:t>
    </dgm:pt>
    <dgm:pt modelId="{782CAC56-DEF3-4F56-B5A2-C3E3ECA60EA4}">
      <dgm:prSet phldrT="[Текст]"/>
      <dgm:spPr>
        <a:solidFill>
          <a:schemeClr val="accent6">
            <a:alpha val="90000"/>
          </a:schemeClr>
        </a:solidFill>
      </dgm:spPr>
      <dgm:t>
        <a:bodyPr/>
        <a:lstStyle/>
        <a:p>
          <a:r>
            <a:rPr lang="ru-RU" dirty="0" smtClean="0"/>
            <a:t>Выезд инженера в течение суток</a:t>
          </a:r>
          <a:endParaRPr lang="ru-RU" dirty="0"/>
        </a:p>
      </dgm:t>
    </dgm:pt>
    <dgm:pt modelId="{313FA7BF-2C81-4553-BD65-C69B3B5ADFE8}" type="parTrans" cxnId="{C8D3DCEF-ECB8-4831-BE2B-F766944B5A46}">
      <dgm:prSet/>
      <dgm:spPr/>
      <dgm:t>
        <a:bodyPr/>
        <a:lstStyle/>
        <a:p>
          <a:endParaRPr lang="ru-RU"/>
        </a:p>
      </dgm:t>
    </dgm:pt>
    <dgm:pt modelId="{F500A6FC-6EEE-4A72-A16C-F9435082F439}" type="sibTrans" cxnId="{C8D3DCEF-ECB8-4831-BE2B-F766944B5A46}">
      <dgm:prSet/>
      <dgm:spPr/>
      <dgm:t>
        <a:bodyPr/>
        <a:lstStyle/>
        <a:p>
          <a:endParaRPr lang="ru-RU"/>
        </a:p>
      </dgm:t>
    </dgm:pt>
    <dgm:pt modelId="{CB9ECBFE-6CF4-4EAE-91D4-27FFF72F2B3E}" type="pres">
      <dgm:prSet presAssocID="{1B9D73EF-7975-4BBA-91C8-5CFBE3348F7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15914E9-1FCC-4A9E-8585-B77568159446}" type="pres">
      <dgm:prSet presAssocID="{FB75281E-4957-4AAB-99D3-1A1250DD577B}" presName="root" presStyleCnt="0"/>
      <dgm:spPr/>
    </dgm:pt>
    <dgm:pt modelId="{1D756FCD-5EF7-433F-93DC-3F86958EE548}" type="pres">
      <dgm:prSet presAssocID="{FB75281E-4957-4AAB-99D3-1A1250DD577B}" presName="rootComposite" presStyleCnt="0"/>
      <dgm:spPr/>
    </dgm:pt>
    <dgm:pt modelId="{BFAFEA79-FF6E-4B13-A2B8-84D57DA28773}" type="pres">
      <dgm:prSet presAssocID="{FB75281E-4957-4AAB-99D3-1A1250DD577B}" presName="rootText" presStyleLbl="node1" presStyleIdx="0" presStyleCnt="1" custScaleX="241021" custScaleY="194387"/>
      <dgm:spPr/>
      <dgm:t>
        <a:bodyPr/>
        <a:lstStyle/>
        <a:p>
          <a:endParaRPr lang="ru-RU"/>
        </a:p>
      </dgm:t>
    </dgm:pt>
    <dgm:pt modelId="{CE6C4D90-8E86-42B2-A337-2E364F0CF194}" type="pres">
      <dgm:prSet presAssocID="{FB75281E-4957-4AAB-99D3-1A1250DD577B}" presName="rootConnector" presStyleLbl="node1" presStyleIdx="0" presStyleCnt="1"/>
      <dgm:spPr/>
      <dgm:t>
        <a:bodyPr/>
        <a:lstStyle/>
        <a:p>
          <a:endParaRPr lang="ru-RU"/>
        </a:p>
      </dgm:t>
    </dgm:pt>
    <dgm:pt modelId="{41263A59-8618-4795-A0A6-019391036A39}" type="pres">
      <dgm:prSet presAssocID="{FB75281E-4957-4AAB-99D3-1A1250DD577B}" presName="childShape" presStyleCnt="0"/>
      <dgm:spPr/>
    </dgm:pt>
    <dgm:pt modelId="{2F6F3F51-07DB-4EE5-8B20-10ECFACCA4C6}" type="pres">
      <dgm:prSet presAssocID="{D635A2A1-D7B8-4E91-AB06-DBEB938B2523}" presName="Name13" presStyleLbl="parChTrans1D2" presStyleIdx="0" presStyleCnt="5"/>
      <dgm:spPr/>
      <dgm:t>
        <a:bodyPr/>
        <a:lstStyle/>
        <a:p>
          <a:endParaRPr lang="ru-RU"/>
        </a:p>
      </dgm:t>
    </dgm:pt>
    <dgm:pt modelId="{9D9CC905-2FC3-4DC8-98F2-87B63F9C81C9}" type="pres">
      <dgm:prSet presAssocID="{7A74198A-62D4-489F-B005-B9FF146C66AD}" presName="childText" presStyleLbl="bgAcc1" presStyleIdx="0" presStyleCnt="5" custScaleX="6386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CA3ED3-84D9-4315-8CF3-48974BE25903}" type="pres">
      <dgm:prSet presAssocID="{66EBC6F6-739F-4AD1-B1A9-112EEB2914D4}" presName="Name13" presStyleLbl="parChTrans1D2" presStyleIdx="1" presStyleCnt="5"/>
      <dgm:spPr/>
      <dgm:t>
        <a:bodyPr/>
        <a:lstStyle/>
        <a:p>
          <a:endParaRPr lang="ru-RU"/>
        </a:p>
      </dgm:t>
    </dgm:pt>
    <dgm:pt modelId="{1DCAE694-1CB7-4F29-8991-E794DA4EFFEA}" type="pres">
      <dgm:prSet presAssocID="{2AC072EF-E62E-4981-AFB1-D8D4C69D1F95}" presName="childText" presStyleLbl="bgAcc1" presStyleIdx="1" presStyleCnt="5" custScaleX="6386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6935C-DD5C-4175-819E-E490A85281CA}" type="pres">
      <dgm:prSet presAssocID="{A7327ED3-975F-4331-9DC2-A1B0C576773F}" presName="Name13" presStyleLbl="parChTrans1D2" presStyleIdx="2" presStyleCnt="5"/>
      <dgm:spPr/>
      <dgm:t>
        <a:bodyPr/>
        <a:lstStyle/>
        <a:p>
          <a:endParaRPr lang="ru-RU"/>
        </a:p>
      </dgm:t>
    </dgm:pt>
    <dgm:pt modelId="{28D578C6-9689-4710-9756-13AB461A3813}" type="pres">
      <dgm:prSet presAssocID="{317040FC-9AA6-4EC0-BF21-CA7927E498B7}" presName="childText" presStyleLbl="bgAcc1" presStyleIdx="2" presStyleCnt="5" custScaleX="638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A57E8-DF27-479F-9C86-8161A836EF74}" type="pres">
      <dgm:prSet presAssocID="{1C447400-368E-4137-AF74-C1792E91D9DB}" presName="Name13" presStyleLbl="parChTrans1D2" presStyleIdx="3" presStyleCnt="5"/>
      <dgm:spPr/>
      <dgm:t>
        <a:bodyPr/>
        <a:lstStyle/>
        <a:p>
          <a:endParaRPr lang="ru-RU"/>
        </a:p>
      </dgm:t>
    </dgm:pt>
    <dgm:pt modelId="{EF72686F-36AD-41B9-9BA9-C582005FD24C}" type="pres">
      <dgm:prSet presAssocID="{D5E58727-0C1A-4A81-A89E-4A3A3D66FF75}" presName="childText" presStyleLbl="bgAcc1" presStyleIdx="3" presStyleCnt="5" custScaleX="638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6F0FE-95A9-417D-AAD8-471C2A532266}" type="pres">
      <dgm:prSet presAssocID="{313FA7BF-2C81-4553-BD65-C69B3B5ADFE8}" presName="Name13" presStyleLbl="parChTrans1D2" presStyleIdx="4" presStyleCnt="5"/>
      <dgm:spPr/>
      <dgm:t>
        <a:bodyPr/>
        <a:lstStyle/>
        <a:p>
          <a:endParaRPr lang="ru-RU"/>
        </a:p>
      </dgm:t>
    </dgm:pt>
    <dgm:pt modelId="{2AECE023-8E6A-4B74-9F3C-A4DED543C0FA}" type="pres">
      <dgm:prSet presAssocID="{782CAC56-DEF3-4F56-B5A2-C3E3ECA60EA4}" presName="childText" presStyleLbl="bgAcc1" presStyleIdx="4" presStyleCnt="5" custScaleX="6386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F35D1F-B052-46A7-A25D-10576AB20333}" type="presOf" srcId="{7A74198A-62D4-489F-B005-B9FF146C66AD}" destId="{9D9CC905-2FC3-4DC8-98F2-87B63F9C81C9}" srcOrd="0" destOrd="0" presId="urn:microsoft.com/office/officeart/2005/8/layout/hierarchy3"/>
    <dgm:cxn modelId="{5F2A3519-90D3-472C-9CA6-47E666981AED}" type="presOf" srcId="{FB75281E-4957-4AAB-99D3-1A1250DD577B}" destId="{BFAFEA79-FF6E-4B13-A2B8-84D57DA28773}" srcOrd="0" destOrd="0" presId="urn:microsoft.com/office/officeart/2005/8/layout/hierarchy3"/>
    <dgm:cxn modelId="{1817A0E4-5FB1-49E4-8152-133FFD5644A4}" type="presOf" srcId="{2AC072EF-E62E-4981-AFB1-D8D4C69D1F95}" destId="{1DCAE694-1CB7-4F29-8991-E794DA4EFFEA}" srcOrd="0" destOrd="0" presId="urn:microsoft.com/office/officeart/2005/8/layout/hierarchy3"/>
    <dgm:cxn modelId="{3CB4D41A-13B2-40E1-9DB8-2DB9ED4887FD}" srcId="{FB75281E-4957-4AAB-99D3-1A1250DD577B}" destId="{2AC072EF-E62E-4981-AFB1-D8D4C69D1F95}" srcOrd="1" destOrd="0" parTransId="{66EBC6F6-739F-4AD1-B1A9-112EEB2914D4}" sibTransId="{0753CE8D-575A-4A1B-8495-4A439A9759B6}"/>
    <dgm:cxn modelId="{786D4A33-D912-43FB-8EF7-53461B24E8D7}" srcId="{FB75281E-4957-4AAB-99D3-1A1250DD577B}" destId="{7A74198A-62D4-489F-B005-B9FF146C66AD}" srcOrd="0" destOrd="0" parTransId="{D635A2A1-D7B8-4E91-AB06-DBEB938B2523}" sibTransId="{524615BE-0AD5-474D-AF97-39A6E853B0F0}"/>
    <dgm:cxn modelId="{8AEE772D-F278-4106-AF4E-5AFE96E519E0}" type="presOf" srcId="{A7327ED3-975F-4331-9DC2-A1B0C576773F}" destId="{36F6935C-DD5C-4175-819E-E490A85281CA}" srcOrd="0" destOrd="0" presId="urn:microsoft.com/office/officeart/2005/8/layout/hierarchy3"/>
    <dgm:cxn modelId="{EDACF07F-61E4-46F3-B057-6C2F37E3A8F7}" srcId="{FB75281E-4957-4AAB-99D3-1A1250DD577B}" destId="{D5E58727-0C1A-4A81-A89E-4A3A3D66FF75}" srcOrd="3" destOrd="0" parTransId="{1C447400-368E-4137-AF74-C1792E91D9DB}" sibTransId="{199CE4D3-B82B-4915-BA94-B49A01F5E03C}"/>
    <dgm:cxn modelId="{51F9D677-2D43-468B-8E68-E8AA0888323D}" type="presOf" srcId="{FB75281E-4957-4AAB-99D3-1A1250DD577B}" destId="{CE6C4D90-8E86-42B2-A337-2E364F0CF194}" srcOrd="1" destOrd="0" presId="urn:microsoft.com/office/officeart/2005/8/layout/hierarchy3"/>
    <dgm:cxn modelId="{304E0343-B752-4F89-A95E-801F4DF79BC3}" srcId="{FB75281E-4957-4AAB-99D3-1A1250DD577B}" destId="{317040FC-9AA6-4EC0-BF21-CA7927E498B7}" srcOrd="2" destOrd="0" parTransId="{A7327ED3-975F-4331-9DC2-A1B0C576773F}" sibTransId="{FE7AC3C6-F7C3-4B9A-9D76-023F19610822}"/>
    <dgm:cxn modelId="{7450EC3B-018B-455E-9058-3450ABFD6396}" type="presOf" srcId="{D5E58727-0C1A-4A81-A89E-4A3A3D66FF75}" destId="{EF72686F-36AD-41B9-9BA9-C582005FD24C}" srcOrd="0" destOrd="0" presId="urn:microsoft.com/office/officeart/2005/8/layout/hierarchy3"/>
    <dgm:cxn modelId="{D00BA74E-303A-4143-BFBA-F1CD95F89728}" type="presOf" srcId="{317040FC-9AA6-4EC0-BF21-CA7927E498B7}" destId="{28D578C6-9689-4710-9756-13AB461A3813}" srcOrd="0" destOrd="0" presId="urn:microsoft.com/office/officeart/2005/8/layout/hierarchy3"/>
    <dgm:cxn modelId="{36D7596B-3D1D-4E93-8812-16A02ABE1D78}" type="presOf" srcId="{313FA7BF-2C81-4553-BD65-C69B3B5ADFE8}" destId="{1A66F0FE-95A9-417D-AAD8-471C2A532266}" srcOrd="0" destOrd="0" presId="urn:microsoft.com/office/officeart/2005/8/layout/hierarchy3"/>
    <dgm:cxn modelId="{C8D3DCEF-ECB8-4831-BE2B-F766944B5A46}" srcId="{FB75281E-4957-4AAB-99D3-1A1250DD577B}" destId="{782CAC56-DEF3-4F56-B5A2-C3E3ECA60EA4}" srcOrd="4" destOrd="0" parTransId="{313FA7BF-2C81-4553-BD65-C69B3B5ADFE8}" sibTransId="{F500A6FC-6EEE-4A72-A16C-F9435082F439}"/>
    <dgm:cxn modelId="{FF6FE989-1031-45CE-89B8-6D0FB1CD6490}" type="presOf" srcId="{1C447400-368E-4137-AF74-C1792E91D9DB}" destId="{0BAA57E8-DF27-479F-9C86-8161A836EF74}" srcOrd="0" destOrd="0" presId="urn:microsoft.com/office/officeart/2005/8/layout/hierarchy3"/>
    <dgm:cxn modelId="{41AB1320-AE79-4FE2-BC00-0574873FFFCD}" type="presOf" srcId="{D635A2A1-D7B8-4E91-AB06-DBEB938B2523}" destId="{2F6F3F51-07DB-4EE5-8B20-10ECFACCA4C6}" srcOrd="0" destOrd="0" presId="urn:microsoft.com/office/officeart/2005/8/layout/hierarchy3"/>
    <dgm:cxn modelId="{9BCB6347-15CF-45B5-AA81-C5C0C01A3DD0}" type="presOf" srcId="{782CAC56-DEF3-4F56-B5A2-C3E3ECA60EA4}" destId="{2AECE023-8E6A-4B74-9F3C-A4DED543C0FA}" srcOrd="0" destOrd="0" presId="urn:microsoft.com/office/officeart/2005/8/layout/hierarchy3"/>
    <dgm:cxn modelId="{538ECD20-326F-4693-92E6-9317C268593B}" srcId="{1B9D73EF-7975-4BBA-91C8-5CFBE3348F74}" destId="{FB75281E-4957-4AAB-99D3-1A1250DD577B}" srcOrd="0" destOrd="0" parTransId="{A5845ED3-D114-4208-A17B-6301A77B5B60}" sibTransId="{7EFBBDED-9AA1-453F-B0B9-39991D37E305}"/>
    <dgm:cxn modelId="{9A0F797D-D456-4868-81C9-45543BEA4D48}" type="presOf" srcId="{66EBC6F6-739F-4AD1-B1A9-112EEB2914D4}" destId="{C5CA3ED3-84D9-4315-8CF3-48974BE25903}" srcOrd="0" destOrd="0" presId="urn:microsoft.com/office/officeart/2005/8/layout/hierarchy3"/>
    <dgm:cxn modelId="{C14414CD-EE9F-4035-A429-542948BBA0FC}" type="presOf" srcId="{1B9D73EF-7975-4BBA-91C8-5CFBE3348F74}" destId="{CB9ECBFE-6CF4-4EAE-91D4-27FFF72F2B3E}" srcOrd="0" destOrd="0" presId="urn:microsoft.com/office/officeart/2005/8/layout/hierarchy3"/>
    <dgm:cxn modelId="{95EE9F8E-1FC3-4917-940D-2D5CB29D1CDA}" type="presParOf" srcId="{CB9ECBFE-6CF4-4EAE-91D4-27FFF72F2B3E}" destId="{E15914E9-1FCC-4A9E-8585-B77568159446}" srcOrd="0" destOrd="0" presId="urn:microsoft.com/office/officeart/2005/8/layout/hierarchy3"/>
    <dgm:cxn modelId="{47497147-6902-41D6-B520-91BA873726C0}" type="presParOf" srcId="{E15914E9-1FCC-4A9E-8585-B77568159446}" destId="{1D756FCD-5EF7-433F-93DC-3F86958EE548}" srcOrd="0" destOrd="0" presId="urn:microsoft.com/office/officeart/2005/8/layout/hierarchy3"/>
    <dgm:cxn modelId="{8C26DD7C-5869-43B3-B145-E3CC3A410AFD}" type="presParOf" srcId="{1D756FCD-5EF7-433F-93DC-3F86958EE548}" destId="{BFAFEA79-FF6E-4B13-A2B8-84D57DA28773}" srcOrd="0" destOrd="0" presId="urn:microsoft.com/office/officeart/2005/8/layout/hierarchy3"/>
    <dgm:cxn modelId="{49D29DD7-8F93-42A9-BC77-5130B5C71F1F}" type="presParOf" srcId="{1D756FCD-5EF7-433F-93DC-3F86958EE548}" destId="{CE6C4D90-8E86-42B2-A337-2E364F0CF194}" srcOrd="1" destOrd="0" presId="urn:microsoft.com/office/officeart/2005/8/layout/hierarchy3"/>
    <dgm:cxn modelId="{97FAA6B4-DCAC-4356-BE2C-8022CA1A14ED}" type="presParOf" srcId="{E15914E9-1FCC-4A9E-8585-B77568159446}" destId="{41263A59-8618-4795-A0A6-019391036A39}" srcOrd="1" destOrd="0" presId="urn:microsoft.com/office/officeart/2005/8/layout/hierarchy3"/>
    <dgm:cxn modelId="{BCBC6FBE-F4F5-480F-B1E6-F0957125B93D}" type="presParOf" srcId="{41263A59-8618-4795-A0A6-019391036A39}" destId="{2F6F3F51-07DB-4EE5-8B20-10ECFACCA4C6}" srcOrd="0" destOrd="0" presId="urn:microsoft.com/office/officeart/2005/8/layout/hierarchy3"/>
    <dgm:cxn modelId="{3FA12453-DFC0-4964-A000-A5159DD9BB72}" type="presParOf" srcId="{41263A59-8618-4795-A0A6-019391036A39}" destId="{9D9CC905-2FC3-4DC8-98F2-87B63F9C81C9}" srcOrd="1" destOrd="0" presId="urn:microsoft.com/office/officeart/2005/8/layout/hierarchy3"/>
    <dgm:cxn modelId="{300F3F38-4366-4DCD-BB14-241037784DD5}" type="presParOf" srcId="{41263A59-8618-4795-A0A6-019391036A39}" destId="{C5CA3ED3-84D9-4315-8CF3-48974BE25903}" srcOrd="2" destOrd="0" presId="urn:microsoft.com/office/officeart/2005/8/layout/hierarchy3"/>
    <dgm:cxn modelId="{7C0AA6CF-E59A-45D8-8A73-32EB2257174A}" type="presParOf" srcId="{41263A59-8618-4795-A0A6-019391036A39}" destId="{1DCAE694-1CB7-4F29-8991-E794DA4EFFEA}" srcOrd="3" destOrd="0" presId="urn:microsoft.com/office/officeart/2005/8/layout/hierarchy3"/>
    <dgm:cxn modelId="{17F85AFC-99F8-4835-A4E1-3833C365ADD7}" type="presParOf" srcId="{41263A59-8618-4795-A0A6-019391036A39}" destId="{36F6935C-DD5C-4175-819E-E490A85281CA}" srcOrd="4" destOrd="0" presId="urn:microsoft.com/office/officeart/2005/8/layout/hierarchy3"/>
    <dgm:cxn modelId="{A3B742B4-A5A2-4954-A680-573AF676D824}" type="presParOf" srcId="{41263A59-8618-4795-A0A6-019391036A39}" destId="{28D578C6-9689-4710-9756-13AB461A3813}" srcOrd="5" destOrd="0" presId="urn:microsoft.com/office/officeart/2005/8/layout/hierarchy3"/>
    <dgm:cxn modelId="{543735D4-9165-4046-9457-034DA02F4516}" type="presParOf" srcId="{41263A59-8618-4795-A0A6-019391036A39}" destId="{0BAA57E8-DF27-479F-9C86-8161A836EF74}" srcOrd="6" destOrd="0" presId="urn:microsoft.com/office/officeart/2005/8/layout/hierarchy3"/>
    <dgm:cxn modelId="{31560118-49F6-49E5-A9B0-BA09651312C1}" type="presParOf" srcId="{41263A59-8618-4795-A0A6-019391036A39}" destId="{EF72686F-36AD-41B9-9BA9-C582005FD24C}" srcOrd="7" destOrd="0" presId="urn:microsoft.com/office/officeart/2005/8/layout/hierarchy3"/>
    <dgm:cxn modelId="{92B635BC-FB3C-404D-BD13-D165978B841A}" type="presParOf" srcId="{41263A59-8618-4795-A0A6-019391036A39}" destId="{1A66F0FE-95A9-417D-AAD8-471C2A532266}" srcOrd="8" destOrd="0" presId="urn:microsoft.com/office/officeart/2005/8/layout/hierarchy3"/>
    <dgm:cxn modelId="{50BE2126-787F-4AA8-9EE5-0D195B95710E}" type="presParOf" srcId="{41263A59-8618-4795-A0A6-019391036A39}" destId="{2AECE023-8E6A-4B74-9F3C-A4DED543C0FA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933BB2-82EE-4F81-8EFB-FDB2EA04676D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C4B30C4-5892-4749-A9FF-5A88EEAB8480}">
      <dgm:prSet phldrT="[Текст]"/>
      <dgm:spPr>
        <a:solidFill>
          <a:schemeClr val="bg1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Для чего кинотеатру                        </a:t>
          </a:r>
          <a:r>
            <a:rPr lang="ru-RU" dirty="0" smtClean="0">
              <a:solidFill>
                <a:schemeClr val="tx1"/>
              </a:solidFill>
            </a:rPr>
            <a:t>?</a:t>
          </a:r>
          <a:endParaRPr lang="ru-RU" dirty="0">
            <a:solidFill>
              <a:schemeClr val="tx1"/>
            </a:solidFill>
          </a:endParaRPr>
        </a:p>
      </dgm:t>
    </dgm:pt>
    <dgm:pt modelId="{5BBCAC75-C142-43C0-A991-B4C2FDCA7AD9}" type="parTrans" cxnId="{93C08411-CAF0-4674-98A8-AB9919F19C20}">
      <dgm:prSet/>
      <dgm:spPr/>
      <dgm:t>
        <a:bodyPr/>
        <a:lstStyle/>
        <a:p>
          <a:endParaRPr lang="ru-RU"/>
        </a:p>
      </dgm:t>
    </dgm:pt>
    <dgm:pt modelId="{996CD891-5335-464D-971B-9D6E390B18FC}" type="sibTrans" cxnId="{93C08411-CAF0-4674-98A8-AB9919F19C20}">
      <dgm:prSet/>
      <dgm:spPr/>
      <dgm:t>
        <a:bodyPr/>
        <a:lstStyle/>
        <a:p>
          <a:endParaRPr lang="ru-RU"/>
        </a:p>
      </dgm:t>
    </dgm:pt>
    <dgm:pt modelId="{FC75B0CA-04D6-4BFB-B2F5-A482DABEF135}">
      <dgm:prSet phldrT="[Текст]"/>
      <dgm:spPr>
        <a:solidFill>
          <a:srgbClr val="37D4E9">
            <a:alpha val="90000"/>
          </a:srgbClr>
        </a:solidFill>
      </dgm:spPr>
      <dgm:t>
        <a:bodyPr/>
        <a:lstStyle/>
        <a:p>
          <a:pPr algn="ctr"/>
          <a:r>
            <a:rPr lang="ru-RU" dirty="0" smtClean="0"/>
            <a:t>Снижение числа отказов аппаратуры за счёт превентивной диагностики</a:t>
          </a:r>
          <a:endParaRPr lang="ru-RU" dirty="0"/>
        </a:p>
      </dgm:t>
    </dgm:pt>
    <dgm:pt modelId="{36AF605A-F15E-4817-8764-91AFFD424279}" type="parTrans" cxnId="{ED0C5DC5-9C25-4A18-919D-2652B661A5BE}">
      <dgm:prSet/>
      <dgm:spPr/>
      <dgm:t>
        <a:bodyPr/>
        <a:lstStyle/>
        <a:p>
          <a:endParaRPr lang="ru-RU"/>
        </a:p>
      </dgm:t>
    </dgm:pt>
    <dgm:pt modelId="{823D7F38-9FBD-4A1F-AD8B-F59995D0833F}" type="sibTrans" cxnId="{ED0C5DC5-9C25-4A18-919D-2652B661A5BE}">
      <dgm:prSet/>
      <dgm:spPr/>
      <dgm:t>
        <a:bodyPr/>
        <a:lstStyle/>
        <a:p>
          <a:endParaRPr lang="ru-RU"/>
        </a:p>
      </dgm:t>
    </dgm:pt>
    <dgm:pt modelId="{D5FFDD35-175C-4FE5-B09A-D3FC09C10177}">
      <dgm:prSet phldrT="[Текст]"/>
      <dgm:spPr>
        <a:solidFill>
          <a:srgbClr val="66FF66">
            <a:alpha val="90000"/>
          </a:srgbClr>
        </a:solidFill>
      </dgm:spPr>
      <dgm:t>
        <a:bodyPr/>
        <a:lstStyle/>
        <a:p>
          <a:pPr algn="ctr"/>
          <a:r>
            <a:rPr lang="ru-RU" dirty="0" smtClean="0"/>
            <a:t>Уменьшение времени простоев в случае отказов аппаратуры</a:t>
          </a:r>
          <a:endParaRPr lang="ru-RU" dirty="0"/>
        </a:p>
      </dgm:t>
    </dgm:pt>
    <dgm:pt modelId="{DF90756D-57F2-420C-8BD8-8BE71E845BF4}" type="parTrans" cxnId="{9554DBA4-FA52-4357-A638-C53BF9C61FF7}">
      <dgm:prSet/>
      <dgm:spPr/>
      <dgm:t>
        <a:bodyPr/>
        <a:lstStyle/>
        <a:p>
          <a:endParaRPr lang="ru-RU"/>
        </a:p>
      </dgm:t>
    </dgm:pt>
    <dgm:pt modelId="{C0668609-2863-4F6A-B018-AB5CAE15D20E}" type="sibTrans" cxnId="{9554DBA4-FA52-4357-A638-C53BF9C61FF7}">
      <dgm:prSet/>
      <dgm:spPr/>
      <dgm:t>
        <a:bodyPr/>
        <a:lstStyle/>
        <a:p>
          <a:endParaRPr lang="ru-RU"/>
        </a:p>
      </dgm:t>
    </dgm:pt>
    <dgm:pt modelId="{19FB4063-6449-418F-AE8F-CE694A11F971}">
      <dgm:prSet phldrT="[Текст]"/>
      <dgm:spPr>
        <a:solidFill>
          <a:srgbClr val="99FF99">
            <a:alpha val="90000"/>
          </a:srgbClr>
        </a:solidFill>
      </dgm:spPr>
      <dgm:t>
        <a:bodyPr/>
        <a:lstStyle/>
        <a:p>
          <a:pPr algn="ctr"/>
          <a:r>
            <a:rPr lang="ru-RU" dirty="0" smtClean="0"/>
            <a:t>Получение оперативной информации о проблемах</a:t>
          </a:r>
          <a:endParaRPr lang="ru-RU" dirty="0"/>
        </a:p>
      </dgm:t>
    </dgm:pt>
    <dgm:pt modelId="{CDBBA190-9522-45C9-8A78-521E7FB09FBD}" type="parTrans" cxnId="{8B67E796-DBDE-455F-A0A2-373FF8697F97}">
      <dgm:prSet/>
      <dgm:spPr/>
      <dgm:t>
        <a:bodyPr/>
        <a:lstStyle/>
        <a:p>
          <a:endParaRPr lang="ru-RU"/>
        </a:p>
      </dgm:t>
    </dgm:pt>
    <dgm:pt modelId="{4CE8ECA6-C634-45AC-988B-D90E1CB6241C}" type="sibTrans" cxnId="{8B67E796-DBDE-455F-A0A2-373FF8697F97}">
      <dgm:prSet/>
      <dgm:spPr/>
      <dgm:t>
        <a:bodyPr/>
        <a:lstStyle/>
        <a:p>
          <a:endParaRPr lang="ru-RU"/>
        </a:p>
      </dgm:t>
    </dgm:pt>
    <dgm:pt modelId="{3A88E254-8036-4C2B-A412-96785585D70E}">
      <dgm:prSet phldrT="[Текст]"/>
      <dgm:spPr>
        <a:solidFill>
          <a:srgbClr val="FFFF66">
            <a:alpha val="90000"/>
          </a:srgbClr>
        </a:solidFill>
      </dgm:spPr>
      <dgm:t>
        <a:bodyPr/>
        <a:lstStyle/>
        <a:p>
          <a:pPr algn="ctr"/>
          <a:r>
            <a:rPr lang="ru-RU" dirty="0" smtClean="0"/>
            <a:t>Круглосуточная поддержка и помощь в технических вопросах</a:t>
          </a:r>
          <a:endParaRPr lang="ru-RU" dirty="0"/>
        </a:p>
      </dgm:t>
    </dgm:pt>
    <dgm:pt modelId="{0491D1B4-EB82-4C91-9337-375530FB00E3}" type="parTrans" cxnId="{929D3112-0C08-4336-870F-8E81EDAA9F48}">
      <dgm:prSet/>
      <dgm:spPr/>
      <dgm:t>
        <a:bodyPr/>
        <a:lstStyle/>
        <a:p>
          <a:endParaRPr lang="ru-RU"/>
        </a:p>
      </dgm:t>
    </dgm:pt>
    <dgm:pt modelId="{030AFA1B-02DC-400E-AC5E-9120EC0A6F21}" type="sibTrans" cxnId="{929D3112-0C08-4336-870F-8E81EDAA9F48}">
      <dgm:prSet/>
      <dgm:spPr/>
      <dgm:t>
        <a:bodyPr/>
        <a:lstStyle/>
        <a:p>
          <a:endParaRPr lang="ru-RU"/>
        </a:p>
      </dgm:t>
    </dgm:pt>
    <dgm:pt modelId="{9F530222-FE95-4544-A399-A206C9BDBEAD}">
      <dgm:prSet phldrT="[Текст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dirty="0" smtClean="0"/>
            <a:t>Больше прибыли и меньше затрат.</a:t>
          </a:r>
          <a:endParaRPr lang="ru-RU" dirty="0"/>
        </a:p>
      </dgm:t>
    </dgm:pt>
    <dgm:pt modelId="{B29668C4-6D63-404B-8A17-BDABDAD541B3}" type="parTrans" cxnId="{CD5C9D31-64E1-4D6A-B88B-3C79D6BB6F76}">
      <dgm:prSet/>
      <dgm:spPr/>
      <dgm:t>
        <a:bodyPr/>
        <a:lstStyle/>
        <a:p>
          <a:endParaRPr lang="ru-RU"/>
        </a:p>
      </dgm:t>
    </dgm:pt>
    <dgm:pt modelId="{A47D3A98-DB40-4A5C-BA88-4D5B6BE095C2}" type="sibTrans" cxnId="{CD5C9D31-64E1-4D6A-B88B-3C79D6BB6F76}">
      <dgm:prSet/>
      <dgm:spPr/>
      <dgm:t>
        <a:bodyPr/>
        <a:lstStyle/>
        <a:p>
          <a:endParaRPr lang="ru-RU"/>
        </a:p>
      </dgm:t>
    </dgm:pt>
    <dgm:pt modelId="{8A9B42D5-2C93-4E2A-AA7F-B528DAB8CCE2}" type="pres">
      <dgm:prSet presAssocID="{41933BB2-82EE-4F81-8EFB-FDB2EA04676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3E8D272-ECE7-4C77-8F06-31B12147D60A}" type="pres">
      <dgm:prSet presAssocID="{4C4B30C4-5892-4749-A9FF-5A88EEAB8480}" presName="root" presStyleCnt="0"/>
      <dgm:spPr/>
    </dgm:pt>
    <dgm:pt modelId="{9C637C89-BAC8-4960-A132-FC1DD4FEB232}" type="pres">
      <dgm:prSet presAssocID="{4C4B30C4-5892-4749-A9FF-5A88EEAB8480}" presName="rootComposite" presStyleCnt="0"/>
      <dgm:spPr/>
    </dgm:pt>
    <dgm:pt modelId="{B38DCAB9-108B-44F3-BDBF-D85E13C9D06D}" type="pres">
      <dgm:prSet presAssocID="{4C4B30C4-5892-4749-A9FF-5A88EEAB8480}" presName="rootText" presStyleLbl="node1" presStyleIdx="0" presStyleCnt="1" custScaleX="446806" custScaleY="149012"/>
      <dgm:spPr/>
      <dgm:t>
        <a:bodyPr/>
        <a:lstStyle/>
        <a:p>
          <a:endParaRPr lang="ru-RU"/>
        </a:p>
      </dgm:t>
    </dgm:pt>
    <dgm:pt modelId="{C8816815-6601-48B5-8976-27A1A2DF188E}" type="pres">
      <dgm:prSet presAssocID="{4C4B30C4-5892-4749-A9FF-5A88EEAB8480}" presName="rootConnector" presStyleLbl="node1" presStyleIdx="0" presStyleCnt="1"/>
      <dgm:spPr/>
      <dgm:t>
        <a:bodyPr/>
        <a:lstStyle/>
        <a:p>
          <a:endParaRPr lang="ru-RU"/>
        </a:p>
      </dgm:t>
    </dgm:pt>
    <dgm:pt modelId="{8D4F6C74-5F95-4C1E-BFD6-9E9D2CB87458}" type="pres">
      <dgm:prSet presAssocID="{4C4B30C4-5892-4749-A9FF-5A88EEAB8480}" presName="childShape" presStyleCnt="0"/>
      <dgm:spPr/>
    </dgm:pt>
    <dgm:pt modelId="{8C741B3A-9974-4497-AC24-B5DEB474EBA2}" type="pres">
      <dgm:prSet presAssocID="{36AF605A-F15E-4817-8764-91AFFD424279}" presName="Name13" presStyleLbl="parChTrans1D2" presStyleIdx="0" presStyleCnt="5"/>
      <dgm:spPr/>
      <dgm:t>
        <a:bodyPr/>
        <a:lstStyle/>
        <a:p>
          <a:endParaRPr lang="ru-RU"/>
        </a:p>
      </dgm:t>
    </dgm:pt>
    <dgm:pt modelId="{2F584738-B94B-4256-8A1E-88A79828F45F}" type="pres">
      <dgm:prSet presAssocID="{FC75B0CA-04D6-4BFB-B2F5-A482DABEF135}" presName="childText" presStyleLbl="bgAcc1" presStyleIdx="0" presStyleCnt="5" custScaleX="444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FE871-4BCB-4954-9BC2-FF7BDAB53A73}" type="pres">
      <dgm:prSet presAssocID="{DF90756D-57F2-420C-8BD8-8BE71E845BF4}" presName="Name13" presStyleLbl="parChTrans1D2" presStyleIdx="1" presStyleCnt="5"/>
      <dgm:spPr/>
      <dgm:t>
        <a:bodyPr/>
        <a:lstStyle/>
        <a:p>
          <a:endParaRPr lang="ru-RU"/>
        </a:p>
      </dgm:t>
    </dgm:pt>
    <dgm:pt modelId="{D94B41E0-8D63-44B3-98F5-4F539C5D8D97}" type="pres">
      <dgm:prSet presAssocID="{D5FFDD35-175C-4FE5-B09A-D3FC09C10177}" presName="childText" presStyleLbl="bgAcc1" presStyleIdx="1" presStyleCnt="5" custScaleX="444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F6A83-F1FF-44D5-932B-1E162EB3007B}" type="pres">
      <dgm:prSet presAssocID="{CDBBA190-9522-45C9-8A78-521E7FB09FBD}" presName="Name13" presStyleLbl="parChTrans1D2" presStyleIdx="2" presStyleCnt="5"/>
      <dgm:spPr/>
      <dgm:t>
        <a:bodyPr/>
        <a:lstStyle/>
        <a:p>
          <a:endParaRPr lang="ru-RU"/>
        </a:p>
      </dgm:t>
    </dgm:pt>
    <dgm:pt modelId="{ED4F5642-3774-456E-86FB-0C723FA77D93}" type="pres">
      <dgm:prSet presAssocID="{19FB4063-6449-418F-AE8F-CE694A11F971}" presName="childText" presStyleLbl="bgAcc1" presStyleIdx="2" presStyleCnt="5" custScaleX="444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185D23-9C97-47C5-81F6-8E717991DBEC}" type="pres">
      <dgm:prSet presAssocID="{0491D1B4-EB82-4C91-9337-375530FB00E3}" presName="Name13" presStyleLbl="parChTrans1D2" presStyleIdx="3" presStyleCnt="5"/>
      <dgm:spPr/>
      <dgm:t>
        <a:bodyPr/>
        <a:lstStyle/>
        <a:p>
          <a:endParaRPr lang="ru-RU"/>
        </a:p>
      </dgm:t>
    </dgm:pt>
    <dgm:pt modelId="{3CBEBE75-D193-4118-B3B2-925B27AD04ED}" type="pres">
      <dgm:prSet presAssocID="{3A88E254-8036-4C2B-A412-96785585D70E}" presName="childText" presStyleLbl="bgAcc1" presStyleIdx="3" presStyleCnt="5" custScaleX="444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5A4FC6-2FB4-4CAA-A0EF-549A3CF6544B}" type="pres">
      <dgm:prSet presAssocID="{B29668C4-6D63-404B-8A17-BDABDAD541B3}" presName="Name13" presStyleLbl="parChTrans1D2" presStyleIdx="4" presStyleCnt="5"/>
      <dgm:spPr/>
      <dgm:t>
        <a:bodyPr/>
        <a:lstStyle/>
        <a:p>
          <a:endParaRPr lang="ru-RU"/>
        </a:p>
      </dgm:t>
    </dgm:pt>
    <dgm:pt modelId="{8B875D69-D7DC-4FB6-AE3A-F5D0C7FF4849}" type="pres">
      <dgm:prSet presAssocID="{9F530222-FE95-4544-A399-A206C9BDBEAD}" presName="childText" presStyleLbl="bgAcc1" presStyleIdx="4" presStyleCnt="5" custScaleX="444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B541A9-C960-4F75-BB57-A650B72E5269}" type="presOf" srcId="{0491D1B4-EB82-4C91-9337-375530FB00E3}" destId="{70185D23-9C97-47C5-81F6-8E717991DBEC}" srcOrd="0" destOrd="0" presId="urn:microsoft.com/office/officeart/2005/8/layout/hierarchy3"/>
    <dgm:cxn modelId="{6EB5D59D-C422-4B51-BE1E-2553F5074D02}" type="presOf" srcId="{D5FFDD35-175C-4FE5-B09A-D3FC09C10177}" destId="{D94B41E0-8D63-44B3-98F5-4F539C5D8D97}" srcOrd="0" destOrd="0" presId="urn:microsoft.com/office/officeart/2005/8/layout/hierarchy3"/>
    <dgm:cxn modelId="{AF1AA1CF-4E5B-44B8-B567-F0669EC2AAB9}" type="presOf" srcId="{41933BB2-82EE-4F81-8EFB-FDB2EA04676D}" destId="{8A9B42D5-2C93-4E2A-AA7F-B528DAB8CCE2}" srcOrd="0" destOrd="0" presId="urn:microsoft.com/office/officeart/2005/8/layout/hierarchy3"/>
    <dgm:cxn modelId="{CD5C9D31-64E1-4D6A-B88B-3C79D6BB6F76}" srcId="{4C4B30C4-5892-4749-A9FF-5A88EEAB8480}" destId="{9F530222-FE95-4544-A399-A206C9BDBEAD}" srcOrd="4" destOrd="0" parTransId="{B29668C4-6D63-404B-8A17-BDABDAD541B3}" sibTransId="{A47D3A98-DB40-4A5C-BA88-4D5B6BE095C2}"/>
    <dgm:cxn modelId="{7F18103C-7794-485F-959D-30BD1D4FAD17}" type="presOf" srcId="{9F530222-FE95-4544-A399-A206C9BDBEAD}" destId="{8B875D69-D7DC-4FB6-AE3A-F5D0C7FF4849}" srcOrd="0" destOrd="0" presId="urn:microsoft.com/office/officeart/2005/8/layout/hierarchy3"/>
    <dgm:cxn modelId="{ED0C5DC5-9C25-4A18-919D-2652B661A5BE}" srcId="{4C4B30C4-5892-4749-A9FF-5A88EEAB8480}" destId="{FC75B0CA-04D6-4BFB-B2F5-A482DABEF135}" srcOrd="0" destOrd="0" parTransId="{36AF605A-F15E-4817-8764-91AFFD424279}" sibTransId="{823D7F38-9FBD-4A1F-AD8B-F59995D0833F}"/>
    <dgm:cxn modelId="{01347182-F3C1-41E6-883D-08307DD94A95}" type="presOf" srcId="{DF90756D-57F2-420C-8BD8-8BE71E845BF4}" destId="{139FE871-4BCB-4954-9BC2-FF7BDAB53A73}" srcOrd="0" destOrd="0" presId="urn:microsoft.com/office/officeart/2005/8/layout/hierarchy3"/>
    <dgm:cxn modelId="{C8FC5D6C-DFC9-40F4-A5EA-80DBBAC2329A}" type="presOf" srcId="{FC75B0CA-04D6-4BFB-B2F5-A482DABEF135}" destId="{2F584738-B94B-4256-8A1E-88A79828F45F}" srcOrd="0" destOrd="0" presId="urn:microsoft.com/office/officeart/2005/8/layout/hierarchy3"/>
    <dgm:cxn modelId="{8B67E796-DBDE-455F-A0A2-373FF8697F97}" srcId="{4C4B30C4-5892-4749-A9FF-5A88EEAB8480}" destId="{19FB4063-6449-418F-AE8F-CE694A11F971}" srcOrd="2" destOrd="0" parTransId="{CDBBA190-9522-45C9-8A78-521E7FB09FBD}" sibTransId="{4CE8ECA6-C634-45AC-988B-D90E1CB6241C}"/>
    <dgm:cxn modelId="{FE5083BC-DA1B-44B1-A7C5-823C5FD00109}" type="presOf" srcId="{3A88E254-8036-4C2B-A412-96785585D70E}" destId="{3CBEBE75-D193-4118-B3B2-925B27AD04ED}" srcOrd="0" destOrd="0" presId="urn:microsoft.com/office/officeart/2005/8/layout/hierarchy3"/>
    <dgm:cxn modelId="{FABD0BA9-2A38-46AC-A688-F8F7C0CB90BF}" type="presOf" srcId="{4C4B30C4-5892-4749-A9FF-5A88EEAB8480}" destId="{B38DCAB9-108B-44F3-BDBF-D85E13C9D06D}" srcOrd="0" destOrd="0" presId="urn:microsoft.com/office/officeart/2005/8/layout/hierarchy3"/>
    <dgm:cxn modelId="{929D3112-0C08-4336-870F-8E81EDAA9F48}" srcId="{4C4B30C4-5892-4749-A9FF-5A88EEAB8480}" destId="{3A88E254-8036-4C2B-A412-96785585D70E}" srcOrd="3" destOrd="0" parTransId="{0491D1B4-EB82-4C91-9337-375530FB00E3}" sibTransId="{030AFA1B-02DC-400E-AC5E-9120EC0A6F21}"/>
    <dgm:cxn modelId="{C2DF1352-9C53-442B-B0C5-0BB0644A88CF}" type="presOf" srcId="{B29668C4-6D63-404B-8A17-BDABDAD541B3}" destId="{C85A4FC6-2FB4-4CAA-A0EF-549A3CF6544B}" srcOrd="0" destOrd="0" presId="urn:microsoft.com/office/officeart/2005/8/layout/hierarchy3"/>
    <dgm:cxn modelId="{6B992E96-F8A4-4DC9-9F31-12514EDBE4DE}" type="presOf" srcId="{4C4B30C4-5892-4749-A9FF-5A88EEAB8480}" destId="{C8816815-6601-48B5-8976-27A1A2DF188E}" srcOrd="1" destOrd="0" presId="urn:microsoft.com/office/officeart/2005/8/layout/hierarchy3"/>
    <dgm:cxn modelId="{9554DBA4-FA52-4357-A638-C53BF9C61FF7}" srcId="{4C4B30C4-5892-4749-A9FF-5A88EEAB8480}" destId="{D5FFDD35-175C-4FE5-B09A-D3FC09C10177}" srcOrd="1" destOrd="0" parTransId="{DF90756D-57F2-420C-8BD8-8BE71E845BF4}" sibTransId="{C0668609-2863-4F6A-B018-AB5CAE15D20E}"/>
    <dgm:cxn modelId="{93C08411-CAF0-4674-98A8-AB9919F19C20}" srcId="{41933BB2-82EE-4F81-8EFB-FDB2EA04676D}" destId="{4C4B30C4-5892-4749-A9FF-5A88EEAB8480}" srcOrd="0" destOrd="0" parTransId="{5BBCAC75-C142-43C0-A991-B4C2FDCA7AD9}" sibTransId="{996CD891-5335-464D-971B-9D6E390B18FC}"/>
    <dgm:cxn modelId="{16153B4D-1876-419E-99AF-8BF0F20B0563}" type="presOf" srcId="{CDBBA190-9522-45C9-8A78-521E7FB09FBD}" destId="{AD1F6A83-F1FF-44D5-932B-1E162EB3007B}" srcOrd="0" destOrd="0" presId="urn:microsoft.com/office/officeart/2005/8/layout/hierarchy3"/>
    <dgm:cxn modelId="{7B90BD09-B947-480B-8229-EB7F37B87A5B}" type="presOf" srcId="{36AF605A-F15E-4817-8764-91AFFD424279}" destId="{8C741B3A-9974-4497-AC24-B5DEB474EBA2}" srcOrd="0" destOrd="0" presId="urn:microsoft.com/office/officeart/2005/8/layout/hierarchy3"/>
    <dgm:cxn modelId="{11CCA478-85F7-426F-9BA0-4D07438D6222}" type="presOf" srcId="{19FB4063-6449-418F-AE8F-CE694A11F971}" destId="{ED4F5642-3774-456E-86FB-0C723FA77D93}" srcOrd="0" destOrd="0" presId="urn:microsoft.com/office/officeart/2005/8/layout/hierarchy3"/>
    <dgm:cxn modelId="{6D96EB55-5640-49FF-B7B4-4783BC74187A}" type="presParOf" srcId="{8A9B42D5-2C93-4E2A-AA7F-B528DAB8CCE2}" destId="{E3E8D272-ECE7-4C77-8F06-31B12147D60A}" srcOrd="0" destOrd="0" presId="urn:microsoft.com/office/officeart/2005/8/layout/hierarchy3"/>
    <dgm:cxn modelId="{7D71C897-4E74-4C60-A0DC-E95518B7FC43}" type="presParOf" srcId="{E3E8D272-ECE7-4C77-8F06-31B12147D60A}" destId="{9C637C89-BAC8-4960-A132-FC1DD4FEB232}" srcOrd="0" destOrd="0" presId="urn:microsoft.com/office/officeart/2005/8/layout/hierarchy3"/>
    <dgm:cxn modelId="{7D073FFC-AE88-480F-A769-1337128862E2}" type="presParOf" srcId="{9C637C89-BAC8-4960-A132-FC1DD4FEB232}" destId="{B38DCAB9-108B-44F3-BDBF-D85E13C9D06D}" srcOrd="0" destOrd="0" presId="urn:microsoft.com/office/officeart/2005/8/layout/hierarchy3"/>
    <dgm:cxn modelId="{F0C59206-7F77-4518-AD59-E95EAF325192}" type="presParOf" srcId="{9C637C89-BAC8-4960-A132-FC1DD4FEB232}" destId="{C8816815-6601-48B5-8976-27A1A2DF188E}" srcOrd="1" destOrd="0" presId="urn:microsoft.com/office/officeart/2005/8/layout/hierarchy3"/>
    <dgm:cxn modelId="{DBD39098-485E-4470-856C-6D7C32D73135}" type="presParOf" srcId="{E3E8D272-ECE7-4C77-8F06-31B12147D60A}" destId="{8D4F6C74-5F95-4C1E-BFD6-9E9D2CB87458}" srcOrd="1" destOrd="0" presId="urn:microsoft.com/office/officeart/2005/8/layout/hierarchy3"/>
    <dgm:cxn modelId="{8E12CD2E-122F-4035-8D1B-F329DA3B5D47}" type="presParOf" srcId="{8D4F6C74-5F95-4C1E-BFD6-9E9D2CB87458}" destId="{8C741B3A-9974-4497-AC24-B5DEB474EBA2}" srcOrd="0" destOrd="0" presId="urn:microsoft.com/office/officeart/2005/8/layout/hierarchy3"/>
    <dgm:cxn modelId="{FAE56D2A-B713-49EC-B152-5E116941DCFB}" type="presParOf" srcId="{8D4F6C74-5F95-4C1E-BFD6-9E9D2CB87458}" destId="{2F584738-B94B-4256-8A1E-88A79828F45F}" srcOrd="1" destOrd="0" presId="urn:microsoft.com/office/officeart/2005/8/layout/hierarchy3"/>
    <dgm:cxn modelId="{5045A3D0-B426-4EBB-AEDE-7F01646E4990}" type="presParOf" srcId="{8D4F6C74-5F95-4C1E-BFD6-9E9D2CB87458}" destId="{139FE871-4BCB-4954-9BC2-FF7BDAB53A73}" srcOrd="2" destOrd="0" presId="urn:microsoft.com/office/officeart/2005/8/layout/hierarchy3"/>
    <dgm:cxn modelId="{4599A9D4-7FA0-4E37-9C8C-D5F53ABE12BA}" type="presParOf" srcId="{8D4F6C74-5F95-4C1E-BFD6-9E9D2CB87458}" destId="{D94B41E0-8D63-44B3-98F5-4F539C5D8D97}" srcOrd="3" destOrd="0" presId="urn:microsoft.com/office/officeart/2005/8/layout/hierarchy3"/>
    <dgm:cxn modelId="{E3CA5337-6415-4AB6-A2EA-104D3565338C}" type="presParOf" srcId="{8D4F6C74-5F95-4C1E-BFD6-9E9D2CB87458}" destId="{AD1F6A83-F1FF-44D5-932B-1E162EB3007B}" srcOrd="4" destOrd="0" presId="urn:microsoft.com/office/officeart/2005/8/layout/hierarchy3"/>
    <dgm:cxn modelId="{7B69CC41-A241-4106-9253-F56E802C7D8B}" type="presParOf" srcId="{8D4F6C74-5F95-4C1E-BFD6-9E9D2CB87458}" destId="{ED4F5642-3774-456E-86FB-0C723FA77D93}" srcOrd="5" destOrd="0" presId="urn:microsoft.com/office/officeart/2005/8/layout/hierarchy3"/>
    <dgm:cxn modelId="{E0588B19-6828-4909-BC97-F32322B837F7}" type="presParOf" srcId="{8D4F6C74-5F95-4C1E-BFD6-9E9D2CB87458}" destId="{70185D23-9C97-47C5-81F6-8E717991DBEC}" srcOrd="6" destOrd="0" presId="urn:microsoft.com/office/officeart/2005/8/layout/hierarchy3"/>
    <dgm:cxn modelId="{921A56BE-DC0E-4739-896D-67AA325579CF}" type="presParOf" srcId="{8D4F6C74-5F95-4C1E-BFD6-9E9D2CB87458}" destId="{3CBEBE75-D193-4118-B3B2-925B27AD04ED}" srcOrd="7" destOrd="0" presId="urn:microsoft.com/office/officeart/2005/8/layout/hierarchy3"/>
    <dgm:cxn modelId="{749B0E7E-B319-4392-98E7-10C5CFA69E9C}" type="presParOf" srcId="{8D4F6C74-5F95-4C1E-BFD6-9E9D2CB87458}" destId="{C85A4FC6-2FB4-4CAA-A0EF-549A3CF6544B}" srcOrd="8" destOrd="0" presId="urn:microsoft.com/office/officeart/2005/8/layout/hierarchy3"/>
    <dgm:cxn modelId="{8628F6B0-137A-4740-8DD7-AD9D68DB1C62}" type="presParOf" srcId="{8D4F6C74-5F95-4C1E-BFD6-9E9D2CB87458}" destId="{8B875D69-D7DC-4FB6-AE3A-F5D0C7FF4849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E2ABF7-9D13-417E-8BEF-4789AF3D5409}">
      <dsp:nvSpPr>
        <dsp:cNvPr id="0" name=""/>
        <dsp:cNvSpPr/>
      </dsp:nvSpPr>
      <dsp:spPr>
        <a:xfrm rot="5400000">
          <a:off x="5160327" y="-2086455"/>
          <a:ext cx="871601" cy="526694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Самая крупная структура. До нескольких десятков диспетчеров в смене.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Работа с клиентами. Анализ консоли. Принятие решений.</a:t>
          </a:r>
          <a:endParaRPr lang="ru-RU" sz="1500" kern="1200" dirty="0"/>
        </a:p>
      </dsp:txBody>
      <dsp:txXfrm rot="-5400000">
        <a:off x="2962656" y="153764"/>
        <a:ext cx="5224396" cy="786505"/>
      </dsp:txXfrm>
    </dsp:sp>
    <dsp:sp modelId="{95660647-C7C5-4DBB-99BD-8EBA02DBF781}">
      <dsp:nvSpPr>
        <dsp:cNvPr id="0" name=""/>
        <dsp:cNvSpPr/>
      </dsp:nvSpPr>
      <dsp:spPr>
        <a:xfrm>
          <a:off x="0" y="2265"/>
          <a:ext cx="2962656" cy="10895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Call</a:t>
          </a:r>
          <a:r>
            <a:rPr lang="ru-RU" sz="4000" kern="1200" dirty="0" smtClean="0"/>
            <a:t>-центр</a:t>
          </a:r>
          <a:endParaRPr lang="ru-RU" sz="4000" kern="1200" dirty="0"/>
        </a:p>
      </dsp:txBody>
      <dsp:txXfrm>
        <a:off x="53185" y="55450"/>
        <a:ext cx="2856286" cy="983131"/>
      </dsp:txXfrm>
    </dsp:sp>
    <dsp:sp modelId="{73315B55-A445-4BC5-ABC1-AA2D2BC2A340}">
      <dsp:nvSpPr>
        <dsp:cNvPr id="0" name=""/>
        <dsp:cNvSpPr/>
      </dsp:nvSpPr>
      <dsp:spPr>
        <a:xfrm rot="5400000">
          <a:off x="5160327" y="-942478"/>
          <a:ext cx="871601" cy="52669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Несколько специалистов высокого уровня.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Принятие решений и, по возможности, устранение серьёзных неисправностей.</a:t>
          </a:r>
          <a:endParaRPr lang="ru-RU" sz="1500" kern="1200" dirty="0"/>
        </a:p>
      </dsp:txBody>
      <dsp:txXfrm rot="-5400000">
        <a:off x="2962656" y="1297741"/>
        <a:ext cx="5224396" cy="786505"/>
      </dsp:txXfrm>
    </dsp:sp>
    <dsp:sp modelId="{6FF07868-7F63-4EDC-9840-F99193E19734}">
      <dsp:nvSpPr>
        <dsp:cNvPr id="0" name=""/>
        <dsp:cNvSpPr/>
      </dsp:nvSpPr>
      <dsp:spPr>
        <a:xfrm>
          <a:off x="0" y="1146242"/>
          <a:ext cx="2962656" cy="10895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Аналитики</a:t>
          </a:r>
          <a:endParaRPr lang="ru-RU" sz="4000" kern="1200" dirty="0"/>
        </a:p>
      </dsp:txBody>
      <dsp:txXfrm>
        <a:off x="53185" y="1199427"/>
        <a:ext cx="2856286" cy="983131"/>
      </dsp:txXfrm>
    </dsp:sp>
    <dsp:sp modelId="{3EE02936-0B6A-42C0-ABDB-7FEA7118E645}">
      <dsp:nvSpPr>
        <dsp:cNvPr id="0" name=""/>
        <dsp:cNvSpPr/>
      </dsp:nvSpPr>
      <dsp:spPr>
        <a:xfrm rot="5400000">
          <a:off x="5160327" y="201497"/>
          <a:ext cx="871601" cy="526694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Специалисты высокого уровня. 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Выполняющие ремонтные работы непосредственно на объектах.</a:t>
          </a:r>
          <a:endParaRPr lang="ru-RU" sz="1500" kern="1200" dirty="0"/>
        </a:p>
      </dsp:txBody>
      <dsp:txXfrm rot="-5400000">
        <a:off x="2962656" y="2441716"/>
        <a:ext cx="5224396" cy="786505"/>
      </dsp:txXfrm>
    </dsp:sp>
    <dsp:sp modelId="{5BAB309E-ECFF-44A6-8F92-AA571468236B}">
      <dsp:nvSpPr>
        <dsp:cNvPr id="0" name=""/>
        <dsp:cNvSpPr/>
      </dsp:nvSpPr>
      <dsp:spPr>
        <a:xfrm>
          <a:off x="0" y="2290219"/>
          <a:ext cx="2962656" cy="108950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Инженеры</a:t>
          </a:r>
          <a:endParaRPr lang="ru-RU" sz="4000" kern="1200" dirty="0"/>
        </a:p>
      </dsp:txBody>
      <dsp:txXfrm>
        <a:off x="53185" y="2343404"/>
        <a:ext cx="2856286" cy="983131"/>
      </dsp:txXfrm>
    </dsp:sp>
    <dsp:sp modelId="{2DB62C34-F266-4E41-B8B4-A630420B032D}">
      <dsp:nvSpPr>
        <dsp:cNvPr id="0" name=""/>
        <dsp:cNvSpPr/>
      </dsp:nvSpPr>
      <dsp:spPr>
        <a:xfrm rot="5400000">
          <a:off x="5160327" y="1345474"/>
          <a:ext cx="871601" cy="526694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Структура, отвечающая за доставку запасных частей на объекты для замены.</a:t>
          </a:r>
          <a:endParaRPr lang="ru-RU" sz="1500" kern="1200" dirty="0"/>
        </a:p>
      </dsp:txBody>
      <dsp:txXfrm rot="-5400000">
        <a:off x="2962656" y="3585693"/>
        <a:ext cx="5224396" cy="786505"/>
      </dsp:txXfrm>
    </dsp:sp>
    <dsp:sp modelId="{D2F68E7F-3B48-4464-9A9A-E1C16D501822}">
      <dsp:nvSpPr>
        <dsp:cNvPr id="0" name=""/>
        <dsp:cNvSpPr/>
      </dsp:nvSpPr>
      <dsp:spPr>
        <a:xfrm>
          <a:off x="0" y="3434195"/>
          <a:ext cx="2962656" cy="108950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Логистика</a:t>
          </a:r>
          <a:endParaRPr lang="ru-RU" sz="4000" kern="1200" dirty="0"/>
        </a:p>
      </dsp:txBody>
      <dsp:txXfrm>
        <a:off x="53185" y="3487380"/>
        <a:ext cx="2856286" cy="9831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B6DA0-0CFD-4F50-B5C6-8675EA6E55CD}">
      <dsp:nvSpPr>
        <dsp:cNvPr id="0" name=""/>
        <dsp:cNvSpPr/>
      </dsp:nvSpPr>
      <dsp:spPr>
        <a:xfrm rot="5400000">
          <a:off x="5012703" y="-1901980"/>
          <a:ext cx="1166849" cy="526694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i="1" kern="1200" dirty="0" smtClean="0"/>
            <a:t>анализ исправности каналов связи; 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i="1" kern="1200" dirty="0" smtClean="0"/>
            <a:t>анализ исправности узлов (аппаратуры);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i="1" kern="1200" dirty="0" smtClean="0"/>
            <a:t>сбор данных по каналам связи от удалённых узлов (аппаратуры)</a:t>
          </a:r>
          <a:endParaRPr lang="ru-RU" sz="1600" kern="1200" dirty="0"/>
        </a:p>
      </dsp:txBody>
      <dsp:txXfrm rot="-5400000">
        <a:off x="2962656" y="205028"/>
        <a:ext cx="5209983" cy="1052927"/>
      </dsp:txXfrm>
    </dsp:sp>
    <dsp:sp modelId="{DA3572EF-BC72-4D3D-812C-E7386C1E767C}">
      <dsp:nvSpPr>
        <dsp:cNvPr id="0" name=""/>
        <dsp:cNvSpPr/>
      </dsp:nvSpPr>
      <dsp:spPr>
        <a:xfrm>
          <a:off x="0" y="2209"/>
          <a:ext cx="2962656" cy="145856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АНАЛИТИКА</a:t>
          </a:r>
          <a:endParaRPr lang="ru-RU" sz="2300" kern="1200" dirty="0"/>
        </a:p>
      </dsp:txBody>
      <dsp:txXfrm>
        <a:off x="71201" y="73410"/>
        <a:ext cx="2820254" cy="1316160"/>
      </dsp:txXfrm>
    </dsp:sp>
    <dsp:sp modelId="{A2DB5DB9-A79A-4FC2-AD54-D91EC18456FA}">
      <dsp:nvSpPr>
        <dsp:cNvPr id="0" name=""/>
        <dsp:cNvSpPr/>
      </dsp:nvSpPr>
      <dsp:spPr>
        <a:xfrm rot="5400000">
          <a:off x="5012703" y="-370490"/>
          <a:ext cx="1166849" cy="5266944"/>
        </a:xfrm>
        <a:prstGeom prst="round2Same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i="1" kern="1200" dirty="0" smtClean="0"/>
            <a:t>call</a:t>
          </a:r>
          <a:r>
            <a:rPr lang="ru-RU" sz="1600" i="1" kern="1200" dirty="0" smtClean="0"/>
            <a:t>-центр - консультирование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i="1" kern="1200" dirty="0" smtClean="0"/>
            <a:t>сбор объективной и субъективной информации по неисправности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i="1" kern="1200" dirty="0" smtClean="0"/>
            <a:t>фиксация всей информации</a:t>
          </a:r>
          <a:endParaRPr lang="ru-RU" sz="1600" kern="1200" dirty="0"/>
        </a:p>
      </dsp:txBody>
      <dsp:txXfrm rot="-5400000">
        <a:off x="2962656" y="1736518"/>
        <a:ext cx="5209983" cy="1052927"/>
      </dsp:txXfrm>
    </dsp:sp>
    <dsp:sp modelId="{E8DC1A87-12AC-4D7E-B521-D3D4A10CA9CF}">
      <dsp:nvSpPr>
        <dsp:cNvPr id="0" name=""/>
        <dsp:cNvSpPr/>
      </dsp:nvSpPr>
      <dsp:spPr>
        <a:xfrm>
          <a:off x="0" y="1533700"/>
          <a:ext cx="2962656" cy="145856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ДИСПЕТЧЕРИЗАЦИЯ</a:t>
          </a:r>
          <a:endParaRPr lang="ru-RU" sz="2300" kern="1200" dirty="0"/>
        </a:p>
      </dsp:txBody>
      <dsp:txXfrm>
        <a:off x="71201" y="1604901"/>
        <a:ext cx="2820254" cy="1316160"/>
      </dsp:txXfrm>
    </dsp:sp>
    <dsp:sp modelId="{774B84E2-8969-4230-B799-4A23DD6D0A81}">
      <dsp:nvSpPr>
        <dsp:cNvPr id="0" name=""/>
        <dsp:cNvSpPr/>
      </dsp:nvSpPr>
      <dsp:spPr>
        <a:xfrm rot="5400000">
          <a:off x="5012703" y="1160999"/>
          <a:ext cx="1166849" cy="5266944"/>
        </a:xfrm>
        <a:prstGeom prst="round2Same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i="1" kern="1200" dirty="0" smtClean="0"/>
            <a:t>удалённое устранение неполадок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i="1" kern="1200" dirty="0" smtClean="0"/>
            <a:t>выполнение обновлений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1" kern="1200" baseline="0" dirty="0" smtClean="0"/>
            <a:t>принятие решения об отправке инженера</a:t>
          </a:r>
          <a:endParaRPr lang="ru-RU" sz="1600" b="0" i="1" kern="1200" baseline="0" dirty="0"/>
        </a:p>
      </dsp:txBody>
      <dsp:txXfrm rot="-5400000">
        <a:off x="2962656" y="3268008"/>
        <a:ext cx="5209983" cy="1052927"/>
      </dsp:txXfrm>
    </dsp:sp>
    <dsp:sp modelId="{8028A82A-0829-4339-88CB-0B6A7D557B29}">
      <dsp:nvSpPr>
        <dsp:cNvPr id="0" name=""/>
        <dsp:cNvSpPr/>
      </dsp:nvSpPr>
      <dsp:spPr>
        <a:xfrm>
          <a:off x="0" y="3065190"/>
          <a:ext cx="2962656" cy="145856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РЕМОНТ</a:t>
          </a:r>
          <a:endParaRPr lang="ru-RU" sz="2300" kern="1200" dirty="0"/>
        </a:p>
      </dsp:txBody>
      <dsp:txXfrm>
        <a:off x="71201" y="3136391"/>
        <a:ext cx="2820254" cy="1316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64972-9B3A-4090-A24E-EF0BA84E1320}">
      <dsp:nvSpPr>
        <dsp:cNvPr id="0" name=""/>
        <dsp:cNvSpPr/>
      </dsp:nvSpPr>
      <dsp:spPr>
        <a:xfrm rot="5400000">
          <a:off x="5012703" y="-1901980"/>
          <a:ext cx="1166849" cy="526694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Неисправности, приведшие к невозможности кинопоказа </a:t>
          </a:r>
          <a:r>
            <a:rPr lang="ru-RU" sz="1700" i="1" kern="1200" dirty="0" smtClean="0"/>
            <a:t>(Например, отказ блока питания)</a:t>
          </a:r>
          <a:endParaRPr lang="ru-RU" sz="1700" i="1" kern="1200" dirty="0"/>
        </a:p>
      </dsp:txBody>
      <dsp:txXfrm rot="-5400000">
        <a:off x="2962656" y="205028"/>
        <a:ext cx="5209983" cy="1052927"/>
      </dsp:txXfrm>
    </dsp:sp>
    <dsp:sp modelId="{DAF6A1A4-096D-401F-88FE-D7F01A523409}">
      <dsp:nvSpPr>
        <dsp:cNvPr id="0" name=""/>
        <dsp:cNvSpPr/>
      </dsp:nvSpPr>
      <dsp:spPr>
        <a:xfrm>
          <a:off x="0" y="2209"/>
          <a:ext cx="2962656" cy="1458562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</a:rPr>
            <a:t>Критические</a:t>
          </a:r>
          <a:endParaRPr lang="ru-RU" sz="2600" b="1" kern="1200" dirty="0">
            <a:solidFill>
              <a:schemeClr val="tx1"/>
            </a:solidFill>
          </a:endParaRPr>
        </a:p>
      </dsp:txBody>
      <dsp:txXfrm>
        <a:off x="71201" y="73410"/>
        <a:ext cx="2820254" cy="1316160"/>
      </dsp:txXfrm>
    </dsp:sp>
    <dsp:sp modelId="{1BFFCD61-CBD7-4843-87C6-FACAB64A80B7}">
      <dsp:nvSpPr>
        <dsp:cNvPr id="0" name=""/>
        <dsp:cNvSpPr/>
      </dsp:nvSpPr>
      <dsp:spPr>
        <a:xfrm rot="5400000">
          <a:off x="5012703" y="-370490"/>
          <a:ext cx="1166849" cy="5266944"/>
        </a:xfrm>
        <a:prstGeom prst="round2Same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Неисправности, затрудняющие эксплуатацию оборудования, но позволяющие вести кинопоказ </a:t>
          </a:r>
          <a:r>
            <a:rPr lang="ru-RU" sz="1700" i="1" kern="1200" dirty="0" smtClean="0"/>
            <a:t>(Например, отказ системы автоматизации)</a:t>
          </a:r>
          <a:endParaRPr lang="ru-RU" sz="1700" i="1" kern="1200" dirty="0"/>
        </a:p>
      </dsp:txBody>
      <dsp:txXfrm rot="-5400000">
        <a:off x="2962656" y="1736518"/>
        <a:ext cx="5209983" cy="1052927"/>
      </dsp:txXfrm>
    </dsp:sp>
    <dsp:sp modelId="{B42AC8BC-87B2-43D1-8B07-3C7EEABDAC52}">
      <dsp:nvSpPr>
        <dsp:cNvPr id="0" name=""/>
        <dsp:cNvSpPr/>
      </dsp:nvSpPr>
      <dsp:spPr>
        <a:xfrm>
          <a:off x="0" y="1533700"/>
          <a:ext cx="2962656" cy="1458562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</a:rPr>
            <a:t>Некритические</a:t>
          </a:r>
          <a:endParaRPr lang="ru-RU" sz="2600" b="1" kern="1200" dirty="0">
            <a:solidFill>
              <a:schemeClr val="tx1"/>
            </a:solidFill>
          </a:endParaRPr>
        </a:p>
      </dsp:txBody>
      <dsp:txXfrm>
        <a:off x="71201" y="1604901"/>
        <a:ext cx="2820254" cy="1316160"/>
      </dsp:txXfrm>
    </dsp:sp>
    <dsp:sp modelId="{152A3E50-E9E6-4CF1-801C-F0B88EDD298D}">
      <dsp:nvSpPr>
        <dsp:cNvPr id="0" name=""/>
        <dsp:cNvSpPr/>
      </dsp:nvSpPr>
      <dsp:spPr>
        <a:xfrm rot="5400000">
          <a:off x="5012703" y="1160999"/>
          <a:ext cx="1166849" cy="5266944"/>
        </a:xfrm>
        <a:prstGeom prst="round2Same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Неисправности, не влияющие на работу, но требующие устранения </a:t>
          </a:r>
          <a:r>
            <a:rPr lang="ru-RU" sz="1700" i="1" kern="1200" dirty="0" smtClean="0"/>
            <a:t>(Например, неисправность системы автоматической настройки лампы)</a:t>
          </a:r>
          <a:endParaRPr lang="ru-RU" sz="1700" i="1" kern="1200" dirty="0"/>
        </a:p>
      </dsp:txBody>
      <dsp:txXfrm rot="-5400000">
        <a:off x="2962656" y="3268008"/>
        <a:ext cx="5209983" cy="1052927"/>
      </dsp:txXfrm>
    </dsp:sp>
    <dsp:sp modelId="{4859AE0D-079E-4FA5-B09D-C85880DAB68E}">
      <dsp:nvSpPr>
        <dsp:cNvPr id="0" name=""/>
        <dsp:cNvSpPr/>
      </dsp:nvSpPr>
      <dsp:spPr>
        <a:xfrm>
          <a:off x="0" y="3065190"/>
          <a:ext cx="2962656" cy="1458562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</a:rPr>
            <a:t>Несущественные</a:t>
          </a:r>
          <a:endParaRPr lang="ru-RU" sz="2600" b="1" kern="1200" dirty="0">
            <a:solidFill>
              <a:schemeClr val="tx1"/>
            </a:solidFill>
          </a:endParaRPr>
        </a:p>
      </dsp:txBody>
      <dsp:txXfrm>
        <a:off x="71201" y="3136391"/>
        <a:ext cx="2820254" cy="13161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E8C21-E9A2-4AD5-938E-A5DE10D2D6DE}">
      <dsp:nvSpPr>
        <dsp:cNvPr id="0" name=""/>
        <dsp:cNvSpPr/>
      </dsp:nvSpPr>
      <dsp:spPr>
        <a:xfrm>
          <a:off x="514400" y="3274"/>
          <a:ext cx="3181040" cy="1526672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59115" y="47989"/>
        <a:ext cx="3091610" cy="1437242"/>
      </dsp:txXfrm>
    </dsp:sp>
    <dsp:sp modelId="{6F210215-53DA-463A-86E2-21755810A0FA}">
      <dsp:nvSpPr>
        <dsp:cNvPr id="0" name=""/>
        <dsp:cNvSpPr/>
      </dsp:nvSpPr>
      <dsp:spPr>
        <a:xfrm>
          <a:off x="832504" y="1529946"/>
          <a:ext cx="318104" cy="5198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9875"/>
              </a:lnTo>
              <a:lnTo>
                <a:pt x="318104" y="51987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0FE5E0-0E17-46AC-99CD-5F4DA3E90CC5}">
      <dsp:nvSpPr>
        <dsp:cNvPr id="0" name=""/>
        <dsp:cNvSpPr/>
      </dsp:nvSpPr>
      <dsp:spPr>
        <a:xfrm>
          <a:off x="1150608" y="1703238"/>
          <a:ext cx="6564590" cy="693166"/>
        </a:xfrm>
        <a:prstGeom prst="roundRect">
          <a:avLst>
            <a:gd name="adj" fmla="val 10000"/>
          </a:avLst>
        </a:prstGeom>
        <a:solidFill>
          <a:srgbClr val="99CC00">
            <a:alpha val="90000"/>
          </a:srgb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Уведомление о завершении ресурса лампы за 100 часов</a:t>
          </a:r>
          <a:endParaRPr lang="ru-RU" sz="2100" kern="1200" dirty="0"/>
        </a:p>
      </dsp:txBody>
      <dsp:txXfrm>
        <a:off x="1170910" y="1723540"/>
        <a:ext cx="6523986" cy="652562"/>
      </dsp:txXfrm>
    </dsp:sp>
    <dsp:sp modelId="{4807A214-C19F-47DE-BA86-FC6C7332CBA3}">
      <dsp:nvSpPr>
        <dsp:cNvPr id="0" name=""/>
        <dsp:cNvSpPr/>
      </dsp:nvSpPr>
      <dsp:spPr>
        <a:xfrm>
          <a:off x="832504" y="1529946"/>
          <a:ext cx="318104" cy="1386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6333"/>
              </a:lnTo>
              <a:lnTo>
                <a:pt x="318104" y="138633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415C28-440E-40DA-B744-4C52B58FCCD5}">
      <dsp:nvSpPr>
        <dsp:cNvPr id="0" name=""/>
        <dsp:cNvSpPr/>
      </dsp:nvSpPr>
      <dsp:spPr>
        <a:xfrm>
          <a:off x="1150608" y="2569697"/>
          <a:ext cx="6564590" cy="693166"/>
        </a:xfrm>
        <a:prstGeom prst="roundRect">
          <a:avLst>
            <a:gd name="adj" fmla="val 10000"/>
          </a:avLst>
        </a:prstGeom>
        <a:solidFill>
          <a:srgbClr val="66FF66">
            <a:alpha val="89804"/>
          </a:srgbClr>
        </a:solidFill>
        <a:ln w="25400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Уведомление о загрязнённости фильтров</a:t>
          </a:r>
          <a:endParaRPr lang="ru-RU" sz="2100" kern="1200" dirty="0"/>
        </a:p>
      </dsp:txBody>
      <dsp:txXfrm>
        <a:off x="1170910" y="2589999"/>
        <a:ext cx="6523986" cy="652562"/>
      </dsp:txXfrm>
    </dsp:sp>
    <dsp:sp modelId="{4316D1F0-2E6F-4E1A-93B4-A68B5A30268F}">
      <dsp:nvSpPr>
        <dsp:cNvPr id="0" name=""/>
        <dsp:cNvSpPr/>
      </dsp:nvSpPr>
      <dsp:spPr>
        <a:xfrm>
          <a:off x="832504" y="1529946"/>
          <a:ext cx="318104" cy="2252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2792"/>
              </a:lnTo>
              <a:lnTo>
                <a:pt x="318104" y="225279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831581-F30B-4807-80EA-209D2A0C1B68}">
      <dsp:nvSpPr>
        <dsp:cNvPr id="0" name=""/>
        <dsp:cNvSpPr/>
      </dsp:nvSpPr>
      <dsp:spPr>
        <a:xfrm>
          <a:off x="1150608" y="3436156"/>
          <a:ext cx="6564590" cy="693166"/>
        </a:xfrm>
        <a:prstGeom prst="roundRect">
          <a:avLst>
            <a:gd name="adj" fmla="val 10000"/>
          </a:avLst>
        </a:prstGeom>
        <a:solidFill>
          <a:srgbClr val="00FFFF">
            <a:alpha val="90000"/>
          </a:srgb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Уведомление о превышении температуры</a:t>
          </a:r>
          <a:endParaRPr lang="ru-RU" sz="2100" kern="1200" dirty="0"/>
        </a:p>
      </dsp:txBody>
      <dsp:txXfrm>
        <a:off x="1170910" y="3456458"/>
        <a:ext cx="6523986" cy="652562"/>
      </dsp:txXfrm>
    </dsp:sp>
    <dsp:sp modelId="{D09A81CA-290A-46AF-B9D7-647F253B0258}">
      <dsp:nvSpPr>
        <dsp:cNvPr id="0" name=""/>
        <dsp:cNvSpPr/>
      </dsp:nvSpPr>
      <dsp:spPr>
        <a:xfrm>
          <a:off x="832504" y="1529946"/>
          <a:ext cx="318104" cy="31192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9251"/>
              </a:lnTo>
              <a:lnTo>
                <a:pt x="318104" y="311925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30E79-2E08-4FB7-B4EC-F0D169232CBA}">
      <dsp:nvSpPr>
        <dsp:cNvPr id="0" name=""/>
        <dsp:cNvSpPr/>
      </dsp:nvSpPr>
      <dsp:spPr>
        <a:xfrm>
          <a:off x="1150608" y="4302614"/>
          <a:ext cx="6547511" cy="693166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 w="25400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Уведомление о снижении эффективности охлаждения</a:t>
          </a:r>
          <a:endParaRPr lang="ru-RU" sz="2100" kern="1200" dirty="0"/>
        </a:p>
      </dsp:txBody>
      <dsp:txXfrm>
        <a:off x="1170910" y="4322916"/>
        <a:ext cx="6506907" cy="652562"/>
      </dsp:txXfrm>
    </dsp:sp>
    <dsp:sp modelId="{747C3193-CA86-47BB-A584-AE1F0C4DA4E5}">
      <dsp:nvSpPr>
        <dsp:cNvPr id="0" name=""/>
        <dsp:cNvSpPr/>
      </dsp:nvSpPr>
      <dsp:spPr>
        <a:xfrm>
          <a:off x="832504" y="1529946"/>
          <a:ext cx="318104" cy="3985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5710"/>
              </a:lnTo>
              <a:lnTo>
                <a:pt x="318104" y="398571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88A6E-CBA1-4C4D-8AD5-F6814CC9262E}">
      <dsp:nvSpPr>
        <dsp:cNvPr id="0" name=""/>
        <dsp:cNvSpPr/>
      </dsp:nvSpPr>
      <dsp:spPr>
        <a:xfrm>
          <a:off x="1150608" y="5169073"/>
          <a:ext cx="6564590" cy="693166"/>
        </a:xfrm>
        <a:prstGeom prst="roundRect">
          <a:avLst>
            <a:gd name="adj" fmla="val 10000"/>
          </a:avLst>
        </a:prstGeom>
        <a:solidFill>
          <a:schemeClr val="accent4">
            <a:alpha val="9000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Уведомление о нарушении в работе </a:t>
          </a:r>
          <a:r>
            <a:rPr lang="ru-RU" sz="2100" kern="1200" dirty="0" err="1" smtClean="0"/>
            <a:t>рэйд</a:t>
          </a:r>
          <a:r>
            <a:rPr lang="ru-RU" sz="2100" kern="1200" dirty="0" smtClean="0"/>
            <a:t>-массивов</a:t>
          </a:r>
          <a:endParaRPr lang="ru-RU" sz="2100" kern="1200" dirty="0"/>
        </a:p>
      </dsp:txBody>
      <dsp:txXfrm>
        <a:off x="1170910" y="5189375"/>
        <a:ext cx="6523986" cy="6525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AFEA79-FF6E-4B13-A2B8-84D57DA28773}">
      <dsp:nvSpPr>
        <dsp:cNvPr id="0" name=""/>
        <dsp:cNvSpPr/>
      </dsp:nvSpPr>
      <dsp:spPr>
        <a:xfrm>
          <a:off x="3005" y="2470"/>
          <a:ext cx="3597864" cy="1450865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45499" y="44964"/>
        <a:ext cx="3512876" cy="1365877"/>
      </dsp:txXfrm>
    </dsp:sp>
    <dsp:sp modelId="{2F6F3F51-07DB-4EE5-8B20-10ECFACCA4C6}">
      <dsp:nvSpPr>
        <dsp:cNvPr id="0" name=""/>
        <dsp:cNvSpPr/>
      </dsp:nvSpPr>
      <dsp:spPr>
        <a:xfrm>
          <a:off x="362791" y="1453335"/>
          <a:ext cx="359786" cy="559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9784"/>
              </a:lnTo>
              <a:lnTo>
                <a:pt x="359786" y="5597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9CC905-2FC3-4DC8-98F2-87B63F9C81C9}">
      <dsp:nvSpPr>
        <dsp:cNvPr id="0" name=""/>
        <dsp:cNvSpPr/>
      </dsp:nvSpPr>
      <dsp:spPr>
        <a:xfrm>
          <a:off x="722578" y="1639930"/>
          <a:ext cx="7627332" cy="746379"/>
        </a:xfrm>
        <a:prstGeom prst="roundRect">
          <a:avLst>
            <a:gd name="adj" fmla="val 10000"/>
          </a:avLst>
        </a:prstGeom>
        <a:solidFill>
          <a:srgbClr val="37D4E9">
            <a:alpha val="89804"/>
          </a:srgb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Режим работы 24/7/365</a:t>
          </a:r>
          <a:endParaRPr lang="ru-RU" sz="4000" kern="1200" dirty="0"/>
        </a:p>
      </dsp:txBody>
      <dsp:txXfrm>
        <a:off x="744439" y="1661791"/>
        <a:ext cx="7583610" cy="702657"/>
      </dsp:txXfrm>
    </dsp:sp>
    <dsp:sp modelId="{C5CA3ED3-84D9-4315-8CF3-48974BE25903}">
      <dsp:nvSpPr>
        <dsp:cNvPr id="0" name=""/>
        <dsp:cNvSpPr/>
      </dsp:nvSpPr>
      <dsp:spPr>
        <a:xfrm>
          <a:off x="362791" y="1453335"/>
          <a:ext cx="359786" cy="1492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2759"/>
              </a:lnTo>
              <a:lnTo>
                <a:pt x="359786" y="14927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CAE694-1CB7-4F29-8991-E794DA4EFFEA}">
      <dsp:nvSpPr>
        <dsp:cNvPr id="0" name=""/>
        <dsp:cNvSpPr/>
      </dsp:nvSpPr>
      <dsp:spPr>
        <a:xfrm>
          <a:off x="722578" y="2572905"/>
          <a:ext cx="7627332" cy="746379"/>
        </a:xfrm>
        <a:prstGeom prst="roundRect">
          <a:avLst>
            <a:gd name="adj" fmla="val 10000"/>
          </a:avLst>
        </a:prstGeom>
        <a:solidFill>
          <a:srgbClr val="00FFFF">
            <a:alpha val="89804"/>
          </a:srgb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Общение на русском языке</a:t>
          </a:r>
          <a:endParaRPr lang="ru-RU" sz="4000" kern="1200" dirty="0"/>
        </a:p>
      </dsp:txBody>
      <dsp:txXfrm>
        <a:off x="744439" y="2594766"/>
        <a:ext cx="7583610" cy="702657"/>
      </dsp:txXfrm>
    </dsp:sp>
    <dsp:sp modelId="{36F6935C-DD5C-4175-819E-E490A85281CA}">
      <dsp:nvSpPr>
        <dsp:cNvPr id="0" name=""/>
        <dsp:cNvSpPr/>
      </dsp:nvSpPr>
      <dsp:spPr>
        <a:xfrm>
          <a:off x="362791" y="1453335"/>
          <a:ext cx="359786" cy="2425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5734"/>
              </a:lnTo>
              <a:lnTo>
                <a:pt x="359786" y="242573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D578C6-9689-4710-9756-13AB461A3813}">
      <dsp:nvSpPr>
        <dsp:cNvPr id="0" name=""/>
        <dsp:cNvSpPr/>
      </dsp:nvSpPr>
      <dsp:spPr>
        <a:xfrm>
          <a:off x="722578" y="3505880"/>
          <a:ext cx="7627344" cy="746379"/>
        </a:xfrm>
        <a:prstGeom prst="roundRect">
          <a:avLst>
            <a:gd name="adj" fmla="val 10000"/>
          </a:avLst>
        </a:prstGeom>
        <a:solidFill>
          <a:srgbClr val="99FF99">
            <a:alpha val="89804"/>
          </a:srgb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Прямой телефон с диспетчером</a:t>
          </a:r>
          <a:endParaRPr lang="ru-RU" sz="4000" kern="1200" dirty="0"/>
        </a:p>
      </dsp:txBody>
      <dsp:txXfrm>
        <a:off x="744439" y="3527741"/>
        <a:ext cx="7583622" cy="702657"/>
      </dsp:txXfrm>
    </dsp:sp>
    <dsp:sp modelId="{0BAA57E8-DF27-479F-9C86-8161A836EF74}">
      <dsp:nvSpPr>
        <dsp:cNvPr id="0" name=""/>
        <dsp:cNvSpPr/>
      </dsp:nvSpPr>
      <dsp:spPr>
        <a:xfrm>
          <a:off x="362791" y="1453335"/>
          <a:ext cx="359786" cy="3358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8709"/>
              </a:lnTo>
              <a:lnTo>
                <a:pt x="359786" y="335870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72686F-36AD-41B9-9BA9-C582005FD24C}">
      <dsp:nvSpPr>
        <dsp:cNvPr id="0" name=""/>
        <dsp:cNvSpPr/>
      </dsp:nvSpPr>
      <dsp:spPr>
        <a:xfrm>
          <a:off x="722578" y="4438854"/>
          <a:ext cx="7627344" cy="746379"/>
        </a:xfrm>
        <a:prstGeom prst="roundRect">
          <a:avLst>
            <a:gd name="adj" fmla="val 10000"/>
          </a:avLst>
        </a:prstGeom>
        <a:solidFill>
          <a:srgbClr val="FFFF66">
            <a:alpha val="89804"/>
          </a:srgb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Информация о наличии запчастей</a:t>
          </a:r>
          <a:endParaRPr lang="ru-RU" sz="4000" kern="1200" dirty="0"/>
        </a:p>
      </dsp:txBody>
      <dsp:txXfrm>
        <a:off x="744439" y="4460715"/>
        <a:ext cx="7583622" cy="702657"/>
      </dsp:txXfrm>
    </dsp:sp>
    <dsp:sp modelId="{1A66F0FE-95A9-417D-AAD8-471C2A532266}">
      <dsp:nvSpPr>
        <dsp:cNvPr id="0" name=""/>
        <dsp:cNvSpPr/>
      </dsp:nvSpPr>
      <dsp:spPr>
        <a:xfrm>
          <a:off x="362791" y="1453335"/>
          <a:ext cx="359786" cy="42916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683"/>
              </a:lnTo>
              <a:lnTo>
                <a:pt x="359786" y="429168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ECE023-8E6A-4B74-9F3C-A4DED543C0FA}">
      <dsp:nvSpPr>
        <dsp:cNvPr id="0" name=""/>
        <dsp:cNvSpPr/>
      </dsp:nvSpPr>
      <dsp:spPr>
        <a:xfrm>
          <a:off x="722578" y="5371829"/>
          <a:ext cx="7627332" cy="746379"/>
        </a:xfrm>
        <a:prstGeom prst="roundRect">
          <a:avLst>
            <a:gd name="adj" fmla="val 10000"/>
          </a:avLst>
        </a:prstGeom>
        <a:solidFill>
          <a:schemeClr val="accent6">
            <a:alpha val="9000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Выезд инженера в течение суток</a:t>
          </a:r>
          <a:endParaRPr lang="ru-RU" sz="4000" kern="1200" dirty="0"/>
        </a:p>
      </dsp:txBody>
      <dsp:txXfrm>
        <a:off x="744439" y="5393690"/>
        <a:ext cx="7583610" cy="7026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8DCAB9-108B-44F3-BDBF-D85E13C9D06D}">
      <dsp:nvSpPr>
        <dsp:cNvPr id="0" name=""/>
        <dsp:cNvSpPr/>
      </dsp:nvSpPr>
      <dsp:spPr>
        <a:xfrm>
          <a:off x="730419" y="1338"/>
          <a:ext cx="6768760" cy="112870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chemeClr val="tx1"/>
              </a:solidFill>
            </a:rPr>
            <a:t>Для чего кинотеатру                        </a:t>
          </a:r>
          <a:r>
            <a:rPr lang="ru-RU" sz="3400" kern="1200" dirty="0" smtClean="0">
              <a:solidFill>
                <a:schemeClr val="tx1"/>
              </a:solidFill>
            </a:rPr>
            <a:t>?</a:t>
          </a:r>
          <a:endParaRPr lang="ru-RU" sz="3400" kern="1200" dirty="0">
            <a:solidFill>
              <a:schemeClr val="tx1"/>
            </a:solidFill>
          </a:endParaRPr>
        </a:p>
      </dsp:txBody>
      <dsp:txXfrm>
        <a:off x="763478" y="34397"/>
        <a:ext cx="6702642" cy="1062589"/>
      </dsp:txXfrm>
    </dsp:sp>
    <dsp:sp modelId="{8C741B3A-9974-4497-AC24-B5DEB474EBA2}">
      <dsp:nvSpPr>
        <dsp:cNvPr id="0" name=""/>
        <dsp:cNvSpPr/>
      </dsp:nvSpPr>
      <dsp:spPr>
        <a:xfrm>
          <a:off x="1407295" y="1130046"/>
          <a:ext cx="676876" cy="568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8095"/>
              </a:lnTo>
              <a:lnTo>
                <a:pt x="676876" y="56809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584738-B94B-4256-8A1E-88A79828F45F}">
      <dsp:nvSpPr>
        <dsp:cNvPr id="0" name=""/>
        <dsp:cNvSpPr/>
      </dsp:nvSpPr>
      <dsp:spPr>
        <a:xfrm>
          <a:off x="2084171" y="1319411"/>
          <a:ext cx="5388406" cy="757460"/>
        </a:xfrm>
        <a:prstGeom prst="roundRect">
          <a:avLst>
            <a:gd name="adj" fmla="val 10000"/>
          </a:avLst>
        </a:prstGeom>
        <a:solidFill>
          <a:srgbClr val="37D4E9">
            <a:alpha val="90000"/>
          </a:srgb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Снижение числа отказов аппаратуры за счёт превентивной диагностики</a:t>
          </a:r>
          <a:endParaRPr lang="ru-RU" sz="2300" kern="1200" dirty="0"/>
        </a:p>
      </dsp:txBody>
      <dsp:txXfrm>
        <a:off x="2106356" y="1341596"/>
        <a:ext cx="5344036" cy="713090"/>
      </dsp:txXfrm>
    </dsp:sp>
    <dsp:sp modelId="{139FE871-4BCB-4954-9BC2-FF7BDAB53A73}">
      <dsp:nvSpPr>
        <dsp:cNvPr id="0" name=""/>
        <dsp:cNvSpPr/>
      </dsp:nvSpPr>
      <dsp:spPr>
        <a:xfrm>
          <a:off x="1407295" y="1130046"/>
          <a:ext cx="676876" cy="15149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4921"/>
              </a:lnTo>
              <a:lnTo>
                <a:pt x="676876" y="151492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B41E0-8D63-44B3-98F5-4F539C5D8D97}">
      <dsp:nvSpPr>
        <dsp:cNvPr id="0" name=""/>
        <dsp:cNvSpPr/>
      </dsp:nvSpPr>
      <dsp:spPr>
        <a:xfrm>
          <a:off x="2084171" y="2266237"/>
          <a:ext cx="5388406" cy="757460"/>
        </a:xfrm>
        <a:prstGeom prst="roundRect">
          <a:avLst>
            <a:gd name="adj" fmla="val 10000"/>
          </a:avLst>
        </a:prstGeom>
        <a:solidFill>
          <a:srgbClr val="66FF66">
            <a:alpha val="90000"/>
          </a:srgb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Уменьшение времени простоев в случае отказов аппаратуры</a:t>
          </a:r>
          <a:endParaRPr lang="ru-RU" sz="2300" kern="1200" dirty="0"/>
        </a:p>
      </dsp:txBody>
      <dsp:txXfrm>
        <a:off x="2106356" y="2288422"/>
        <a:ext cx="5344036" cy="713090"/>
      </dsp:txXfrm>
    </dsp:sp>
    <dsp:sp modelId="{AD1F6A83-F1FF-44D5-932B-1E162EB3007B}">
      <dsp:nvSpPr>
        <dsp:cNvPr id="0" name=""/>
        <dsp:cNvSpPr/>
      </dsp:nvSpPr>
      <dsp:spPr>
        <a:xfrm>
          <a:off x="1407295" y="1130046"/>
          <a:ext cx="676876" cy="24617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1747"/>
              </a:lnTo>
              <a:lnTo>
                <a:pt x="676876" y="24617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4F5642-3774-456E-86FB-0C723FA77D93}">
      <dsp:nvSpPr>
        <dsp:cNvPr id="0" name=""/>
        <dsp:cNvSpPr/>
      </dsp:nvSpPr>
      <dsp:spPr>
        <a:xfrm>
          <a:off x="2084171" y="3213063"/>
          <a:ext cx="5388406" cy="757460"/>
        </a:xfrm>
        <a:prstGeom prst="roundRect">
          <a:avLst>
            <a:gd name="adj" fmla="val 10000"/>
          </a:avLst>
        </a:prstGeom>
        <a:solidFill>
          <a:srgbClr val="99FF99">
            <a:alpha val="90000"/>
          </a:srgb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Получение оперативной информации о проблемах</a:t>
          </a:r>
          <a:endParaRPr lang="ru-RU" sz="2300" kern="1200" dirty="0"/>
        </a:p>
      </dsp:txBody>
      <dsp:txXfrm>
        <a:off x="2106356" y="3235248"/>
        <a:ext cx="5344036" cy="713090"/>
      </dsp:txXfrm>
    </dsp:sp>
    <dsp:sp modelId="{70185D23-9C97-47C5-81F6-8E717991DBEC}">
      <dsp:nvSpPr>
        <dsp:cNvPr id="0" name=""/>
        <dsp:cNvSpPr/>
      </dsp:nvSpPr>
      <dsp:spPr>
        <a:xfrm>
          <a:off x="1407295" y="1130046"/>
          <a:ext cx="676876" cy="34085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8573"/>
              </a:lnTo>
              <a:lnTo>
                <a:pt x="676876" y="340857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BEBE75-D193-4118-B3B2-925B27AD04ED}">
      <dsp:nvSpPr>
        <dsp:cNvPr id="0" name=""/>
        <dsp:cNvSpPr/>
      </dsp:nvSpPr>
      <dsp:spPr>
        <a:xfrm>
          <a:off x="2084171" y="4159889"/>
          <a:ext cx="5388406" cy="757460"/>
        </a:xfrm>
        <a:prstGeom prst="roundRect">
          <a:avLst>
            <a:gd name="adj" fmla="val 10000"/>
          </a:avLst>
        </a:prstGeom>
        <a:solidFill>
          <a:srgbClr val="FFFF66">
            <a:alpha val="90000"/>
          </a:srgb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Круглосуточная поддержка и помощь в технических вопросах</a:t>
          </a:r>
          <a:endParaRPr lang="ru-RU" sz="2300" kern="1200" dirty="0"/>
        </a:p>
      </dsp:txBody>
      <dsp:txXfrm>
        <a:off x="2106356" y="4182074"/>
        <a:ext cx="5344036" cy="713090"/>
      </dsp:txXfrm>
    </dsp:sp>
    <dsp:sp modelId="{C85A4FC6-2FB4-4CAA-A0EF-549A3CF6544B}">
      <dsp:nvSpPr>
        <dsp:cNvPr id="0" name=""/>
        <dsp:cNvSpPr/>
      </dsp:nvSpPr>
      <dsp:spPr>
        <a:xfrm>
          <a:off x="1407295" y="1130046"/>
          <a:ext cx="676876" cy="4355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55399"/>
              </a:lnTo>
              <a:lnTo>
                <a:pt x="676876" y="435539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875D69-D7DC-4FB6-AE3A-F5D0C7FF4849}">
      <dsp:nvSpPr>
        <dsp:cNvPr id="0" name=""/>
        <dsp:cNvSpPr/>
      </dsp:nvSpPr>
      <dsp:spPr>
        <a:xfrm>
          <a:off x="2084171" y="5106715"/>
          <a:ext cx="5388406" cy="75746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Больше прибыли и меньше затрат.</a:t>
          </a:r>
          <a:endParaRPr lang="ru-RU" sz="2300" kern="1200" dirty="0"/>
        </a:p>
      </dsp:txBody>
      <dsp:txXfrm>
        <a:off x="2106356" y="5128900"/>
        <a:ext cx="5344036" cy="7130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4A47-5ED6-4440-9EC9-C3D03B7A0F17}" type="datetimeFigureOut">
              <a:rPr lang="ru-RU" smtClean="0"/>
              <a:t>06.06.2015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10A1-B311-4FE0-AC7C-03CE88BE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4A47-5ED6-4440-9EC9-C3D03B7A0F17}" type="datetimeFigureOut">
              <a:rPr lang="ru-RU" smtClean="0"/>
              <a:t>06.06.2015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10A1-B311-4FE0-AC7C-03CE88BE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08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4A47-5ED6-4440-9EC9-C3D03B7A0F17}" type="datetimeFigureOut">
              <a:rPr lang="ru-RU" smtClean="0"/>
              <a:t>06.06.2015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10A1-B311-4FE0-AC7C-03CE88BE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6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4A47-5ED6-4440-9EC9-C3D03B7A0F17}" type="datetimeFigureOut">
              <a:rPr lang="ru-RU" smtClean="0"/>
              <a:t>06.06.2015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10A1-B311-4FE0-AC7C-03CE88BE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04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4A47-5ED6-4440-9EC9-C3D03B7A0F17}" type="datetimeFigureOut">
              <a:rPr lang="ru-RU" smtClean="0"/>
              <a:t>06.06.2015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10A1-B311-4FE0-AC7C-03CE88BE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537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4A47-5ED6-4440-9EC9-C3D03B7A0F17}" type="datetimeFigureOut">
              <a:rPr lang="ru-RU" smtClean="0"/>
              <a:t>06.06.2015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10A1-B311-4FE0-AC7C-03CE88BE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01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4A47-5ED6-4440-9EC9-C3D03B7A0F17}" type="datetimeFigureOut">
              <a:rPr lang="ru-RU" smtClean="0"/>
              <a:t>06.06.2015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10A1-B311-4FE0-AC7C-03CE88BE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750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4A47-5ED6-4440-9EC9-C3D03B7A0F17}" type="datetimeFigureOut">
              <a:rPr lang="ru-RU" smtClean="0"/>
              <a:t>06.06.2015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10A1-B311-4FE0-AC7C-03CE88BE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911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4A47-5ED6-4440-9EC9-C3D03B7A0F17}" type="datetimeFigureOut">
              <a:rPr lang="ru-RU" smtClean="0"/>
              <a:t>06.06.2015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10A1-B311-4FE0-AC7C-03CE88BE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17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4A47-5ED6-4440-9EC9-C3D03B7A0F17}" type="datetimeFigureOut">
              <a:rPr lang="ru-RU" smtClean="0"/>
              <a:t>06.06.2015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10A1-B311-4FE0-AC7C-03CE88BE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082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4A47-5ED6-4440-9EC9-C3D03B7A0F17}" type="datetimeFigureOut">
              <a:rPr lang="ru-RU" smtClean="0"/>
              <a:t>06.06.2015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10A1-B311-4FE0-AC7C-03CE88BE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767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14A47-5ED6-4440-9EC9-C3D03B7A0F17}" type="datetimeFigureOut">
              <a:rPr lang="ru-RU" smtClean="0"/>
              <a:t>06.06.2015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010A1-B311-4FE0-AC7C-03CE88BE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85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9590552"/>
              </p:ext>
            </p:extLst>
          </p:nvPr>
        </p:nvGraphicFramePr>
        <p:xfrm>
          <a:off x="0" y="900063"/>
          <a:ext cx="9144000" cy="456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PHOTO-PAINT" r:id="rId3" imgW="18097200" imgH="9029520" progId="CorelPHOTOPAINT.Image.16">
                  <p:embed/>
                </p:oleObj>
              </mc:Choice>
              <mc:Fallback>
                <p:oleObj name="PHOTO-PAINT" r:id="rId3" imgW="18097200" imgH="9029520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00063"/>
                        <a:ext cx="9144000" cy="456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32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</a:rPr>
              <a:t>Условная структура </a:t>
            </a:r>
            <a:r>
              <a:rPr lang="en-US" b="1" dirty="0" smtClean="0">
                <a:solidFill>
                  <a:srgbClr val="00B0F0"/>
                </a:solidFill>
              </a:rPr>
              <a:t>NOC</a:t>
            </a:r>
            <a:endParaRPr lang="ru-RU" b="1" dirty="0">
              <a:solidFill>
                <a:srgbClr val="00B0F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11315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0973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</a:rPr>
              <a:t>Основные функции </a:t>
            </a:r>
            <a:r>
              <a:rPr lang="en-US" b="1" dirty="0" smtClean="0">
                <a:solidFill>
                  <a:srgbClr val="00B0F0"/>
                </a:solidFill>
              </a:rPr>
              <a:t>NOC</a:t>
            </a:r>
            <a:endParaRPr lang="ru-RU" b="1" dirty="0">
              <a:solidFill>
                <a:srgbClr val="00B0F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132695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183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</a:rPr>
              <a:t>Классификация неисправностей</a:t>
            </a:r>
            <a:endParaRPr lang="ru-RU" b="1" dirty="0">
              <a:solidFill>
                <a:srgbClr val="00B0F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896300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966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Семинар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957058" cy="558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200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Семинар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667414" cy="548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52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 descr="D:\Семинар\NOC Barc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64" y="332656"/>
            <a:ext cx="9197570" cy="612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15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Семинар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10404648" cy="601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02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Семинар\Christie-Network-Operations-Cen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11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Семинар\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1993"/>
            <a:ext cx="9361040" cy="688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Семинар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3125763" cy="148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7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Семинар\ma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34" y="476672"/>
            <a:ext cx="11979360" cy="602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29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Семинар\01 ЭНИА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6298"/>
            <a:ext cx="9172182" cy="597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03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Семинар\iron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7" y="1700808"/>
            <a:ext cx="9815117" cy="323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48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Семинар\ma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34" y="476672"/>
            <a:ext cx="11979360" cy="602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18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D:\Семинар\iron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" y="1124744"/>
            <a:ext cx="9191423" cy="449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42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Семинар\ma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34" y="476672"/>
            <a:ext cx="11979360" cy="602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4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D:\Семинар\iron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8720"/>
            <a:ext cx="999622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68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D:\Семинар\iron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10067724" cy="488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2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D:\Семинар\mail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8748464" cy="685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8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4910583"/>
              </p:ext>
            </p:extLst>
          </p:nvPr>
        </p:nvGraphicFramePr>
        <p:xfrm>
          <a:off x="457200" y="260648"/>
          <a:ext cx="8229600" cy="5865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578" name="Picture 2" descr="D:\Семинар\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4598"/>
            <a:ext cx="3016283" cy="143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38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195057"/>
              </p:ext>
            </p:extLst>
          </p:nvPr>
        </p:nvGraphicFramePr>
        <p:xfrm>
          <a:off x="467544" y="260648"/>
          <a:ext cx="8352928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602" name="Picture 2" descr="D:\Семинар\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5351"/>
            <a:ext cx="2880319" cy="137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Среднее время простоя неисправного кинотеатра</a:t>
            </a:r>
            <a:endParaRPr lang="ru-RU" b="1" dirty="0">
              <a:solidFill>
                <a:srgbClr val="00B0F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329439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673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Семинар\Old 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41" y="-39498"/>
            <a:ext cx="9164841" cy="68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2136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>
                <a:solidFill>
                  <a:srgbClr val="00B0F0"/>
                </a:solidFill>
              </a:rPr>
              <a:t>Решено проблем в </a:t>
            </a:r>
            <a:r>
              <a:rPr lang="en-US" b="1" dirty="0" smtClean="0">
                <a:solidFill>
                  <a:srgbClr val="00B0F0"/>
                </a:solidFill>
              </a:rPr>
              <a:t>NOC</a:t>
            </a:r>
            <a:endParaRPr lang="ru-RU" b="1" dirty="0">
              <a:solidFill>
                <a:srgbClr val="00B0F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460302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7650" name="Picture 2" descr="D:\Семинар\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2118938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54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>
                <a:solidFill>
                  <a:srgbClr val="00B0F0"/>
                </a:solidFill>
              </a:rPr>
              <a:t>Решено проблем</a:t>
            </a:r>
            <a:endParaRPr lang="ru-RU" b="1" dirty="0">
              <a:solidFill>
                <a:srgbClr val="00B0F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269422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6626" name="Picture 2" descr="D:\Семинар\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2088613" cy="9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73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1472917"/>
              </p:ext>
            </p:extLst>
          </p:nvPr>
        </p:nvGraphicFramePr>
        <p:xfrm>
          <a:off x="457200" y="260648"/>
          <a:ext cx="8229600" cy="5865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698" name="Picture 2" descr="D:\Семинар\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638" y="332656"/>
            <a:ext cx="2160240" cy="102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40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Будущее без нас…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D:\Семинар\cine-abandonne-detro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31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</a:rPr>
              <a:t>Будущее с нами! </a:t>
            </a:r>
            <a:r>
              <a:rPr lang="ru-RU" b="1" dirty="0" smtClean="0">
                <a:solidFill>
                  <a:srgbClr val="00B0F0"/>
                </a:solidFill>
                <a:sym typeface="Wingdings" pitchFamily="2" charset="2"/>
              </a:rPr>
              <a:t></a:t>
            </a:r>
            <a:r>
              <a:rPr lang="ru-RU" b="1" dirty="0" smtClean="0">
                <a:solidFill>
                  <a:srgbClr val="00B0F0"/>
                </a:solidFill>
              </a:rPr>
              <a:t> 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D:\Семинар\Будуще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77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D:\Семинар\Будущее-лог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446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37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Семинар\AT&amp;T datacen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495" y="0"/>
            <a:ext cx="9551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14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 descr="D:\Семинар\NOC-картин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3"/>
            <a:ext cx="9684568" cy="72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25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Семинар\NOC Газпр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00" y="692696"/>
            <a:ext cx="9593835" cy="542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9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Семинар\NOC энергосистем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2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Семинар\Christie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753" y="652249"/>
            <a:ext cx="9230374" cy="515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65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Семинар\NOC Christ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92" y="620688"/>
            <a:ext cx="9272014" cy="521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26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2989</TotalTime>
  <Words>291</Words>
  <Application>Microsoft Office PowerPoint</Application>
  <PresentationFormat>Экран (4:3)</PresentationFormat>
  <Paragraphs>58</Paragraphs>
  <Slides>35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Тема Office</vt:lpstr>
      <vt:lpstr>PHOTO-PAINT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Условная структура NOC</vt:lpstr>
      <vt:lpstr>Основные функции NOC</vt:lpstr>
      <vt:lpstr>Классификация неисправностей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Среднее время простоя неисправного кинотеатра</vt:lpstr>
      <vt:lpstr>Решено проблем в NOC</vt:lpstr>
      <vt:lpstr>Решено проблем</vt:lpstr>
      <vt:lpstr>Презентация PowerPoint</vt:lpstr>
      <vt:lpstr>Будущее без нас…</vt:lpstr>
      <vt:lpstr>Будущее с нами! 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Проворов Петр Михайлович</dc:creator>
  <cp:lastModifiedBy>Проворов Петр Михайлович</cp:lastModifiedBy>
  <cp:revision>43</cp:revision>
  <dcterms:created xsi:type="dcterms:W3CDTF">2015-06-04T09:20:25Z</dcterms:created>
  <dcterms:modified xsi:type="dcterms:W3CDTF">2015-06-06T14:53:45Z</dcterms:modified>
</cp:coreProperties>
</file>