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3.xml" ContentType="application/vnd.ms-office.drawingml.diagramDrawin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67" r:id="rId3"/>
    <p:sldId id="269" r:id="rId4"/>
    <p:sldId id="270" r:id="rId5"/>
    <p:sldId id="288" r:id="rId6"/>
    <p:sldId id="28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66"/>
    <a:srgbClr val="99CC00"/>
    <a:srgbClr val="00FFFF"/>
    <a:srgbClr val="99FF99"/>
    <a:srgbClr val="FFFF66"/>
    <a:srgbClr val="66FFCC"/>
    <a:srgbClr val="37D4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29" autoAdjust="0"/>
  </p:normalViewPr>
  <p:slideViewPr>
    <p:cSldViewPr>
      <p:cViewPr varScale="1">
        <p:scale>
          <a:sx n="95" d="100"/>
          <a:sy n="95" d="100"/>
        </p:scale>
        <p:origin x="-90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36E295-0191-4017-B378-82E8DB56733E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70E2B9-7633-4129-A2BA-3FD02A7FB780}">
      <dgm:prSet phldrT="[Текст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ru-RU" sz="2400" b="1" dirty="0" smtClean="0"/>
            <a:t>ЗДАНИЕ</a:t>
          </a:r>
          <a:endParaRPr lang="ru-RU" sz="2400" b="1" dirty="0"/>
        </a:p>
      </dgm:t>
    </dgm:pt>
    <dgm:pt modelId="{315581A7-2F8D-43C3-AF33-AD08BB206D37}" type="parTrans" cxnId="{A12DB421-8788-4394-B28F-B3BE7831C583}">
      <dgm:prSet/>
      <dgm:spPr/>
      <dgm:t>
        <a:bodyPr/>
        <a:lstStyle/>
        <a:p>
          <a:endParaRPr lang="ru-RU"/>
        </a:p>
      </dgm:t>
    </dgm:pt>
    <dgm:pt modelId="{044D31A5-B268-4155-8950-F15D89B73066}" type="sibTrans" cxnId="{A12DB421-8788-4394-B28F-B3BE7831C583}">
      <dgm:prSet/>
      <dgm:spPr/>
      <dgm:t>
        <a:bodyPr/>
        <a:lstStyle/>
        <a:p>
          <a:endParaRPr lang="ru-RU"/>
        </a:p>
      </dgm:t>
    </dgm:pt>
    <dgm:pt modelId="{6CD42FE2-5A3E-46D4-8373-1D18170B295B}">
      <dgm:prSet phldrT="[Текст]"/>
      <dgm:spPr/>
      <dgm:t>
        <a:bodyPr/>
        <a:lstStyle/>
        <a:p>
          <a:r>
            <a:rPr lang="ru-RU" dirty="0" smtClean="0"/>
            <a:t>Правило «Трех М»</a:t>
          </a:r>
          <a:endParaRPr lang="ru-RU" dirty="0"/>
        </a:p>
      </dgm:t>
    </dgm:pt>
    <dgm:pt modelId="{98A22339-48C9-4A0B-87AF-EEB6AB0B3766}" type="parTrans" cxnId="{83A60813-5590-4DB9-AEB6-42F0488C684E}">
      <dgm:prSet/>
      <dgm:spPr/>
      <dgm:t>
        <a:bodyPr/>
        <a:lstStyle/>
        <a:p>
          <a:endParaRPr lang="ru-RU"/>
        </a:p>
      </dgm:t>
    </dgm:pt>
    <dgm:pt modelId="{19C64D4D-FE55-44BD-891A-5D24A56D5E6E}" type="sibTrans" cxnId="{83A60813-5590-4DB9-AEB6-42F0488C684E}">
      <dgm:prSet/>
      <dgm:spPr/>
      <dgm:t>
        <a:bodyPr/>
        <a:lstStyle/>
        <a:p>
          <a:endParaRPr lang="ru-RU"/>
        </a:p>
      </dgm:t>
    </dgm:pt>
    <dgm:pt modelId="{D7A5D849-B8CD-4283-A28A-CA8A12708E94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2400" b="1" dirty="0" smtClean="0"/>
            <a:t>ЧЕРТЕЖИ ПОМЕЩЕНИЯ</a:t>
          </a:r>
          <a:endParaRPr lang="ru-RU" sz="2400" b="1" dirty="0"/>
        </a:p>
      </dgm:t>
    </dgm:pt>
    <dgm:pt modelId="{DC5228E7-05CD-47E2-85B6-B3F37F6DFEBE}" type="parTrans" cxnId="{85F39EDD-0B1B-42E6-9CB4-FFF04C1B484E}">
      <dgm:prSet/>
      <dgm:spPr/>
      <dgm:t>
        <a:bodyPr/>
        <a:lstStyle/>
        <a:p>
          <a:endParaRPr lang="ru-RU"/>
        </a:p>
      </dgm:t>
    </dgm:pt>
    <dgm:pt modelId="{510F6D84-A1AB-4829-BC9B-C8D3CA59BF32}" type="sibTrans" cxnId="{85F39EDD-0B1B-42E6-9CB4-FFF04C1B484E}">
      <dgm:prSet/>
      <dgm:spPr/>
      <dgm:t>
        <a:bodyPr/>
        <a:lstStyle/>
        <a:p>
          <a:endParaRPr lang="ru-RU"/>
        </a:p>
      </dgm:t>
    </dgm:pt>
    <dgm:pt modelId="{B46FD5A2-5EE8-4085-AD22-8797D9F8774F}">
      <dgm:prSet phldrT="[Текст]"/>
      <dgm:spPr/>
      <dgm:t>
        <a:bodyPr/>
        <a:lstStyle/>
        <a:p>
          <a:r>
            <a:rPr lang="ru-RU" i="0" dirty="0" smtClean="0"/>
            <a:t>Высота потолков ( </a:t>
          </a:r>
          <a:r>
            <a:rPr lang="ru-RU" i="0" dirty="0" err="1" smtClean="0"/>
            <a:t>Многозальник</a:t>
          </a:r>
          <a:r>
            <a:rPr lang="ru-RU" i="0" dirty="0" smtClean="0"/>
            <a:t> = Премьерный зал + обычные залы)</a:t>
          </a:r>
          <a:endParaRPr lang="ru-RU" i="0" dirty="0"/>
        </a:p>
      </dgm:t>
    </dgm:pt>
    <dgm:pt modelId="{FE2D2EA8-87C5-449F-99A4-15F1424715DB}" type="parTrans" cxnId="{F7645B18-E0B0-473B-9FDD-4C36526F0C81}">
      <dgm:prSet/>
      <dgm:spPr/>
      <dgm:t>
        <a:bodyPr/>
        <a:lstStyle/>
        <a:p>
          <a:endParaRPr lang="ru-RU"/>
        </a:p>
      </dgm:t>
    </dgm:pt>
    <dgm:pt modelId="{2E3DD53B-ABC8-493F-8B79-A496300FFD7C}" type="sibTrans" cxnId="{F7645B18-E0B0-473B-9FDD-4C36526F0C81}">
      <dgm:prSet/>
      <dgm:spPr/>
      <dgm:t>
        <a:bodyPr/>
        <a:lstStyle/>
        <a:p>
          <a:endParaRPr lang="ru-RU"/>
        </a:p>
      </dgm:t>
    </dgm:pt>
    <dgm:pt modelId="{295EFE6E-5C75-4D8E-B631-AFA559D48E79}">
      <dgm:prSet phldrT="[Текст]"/>
      <dgm:spPr/>
      <dgm:t>
        <a:bodyPr/>
        <a:lstStyle/>
        <a:p>
          <a:r>
            <a:rPr lang="ru-RU" i="0" dirty="0" smtClean="0"/>
            <a:t>Шаг колонн</a:t>
          </a:r>
          <a:endParaRPr lang="ru-RU" i="0" dirty="0"/>
        </a:p>
      </dgm:t>
    </dgm:pt>
    <dgm:pt modelId="{72A894CC-5799-49FC-9615-81A897391AE5}" type="parTrans" cxnId="{D6F59192-B901-4B8B-986D-262E7D5B87E9}">
      <dgm:prSet/>
      <dgm:spPr/>
      <dgm:t>
        <a:bodyPr/>
        <a:lstStyle/>
        <a:p>
          <a:endParaRPr lang="ru-RU"/>
        </a:p>
      </dgm:t>
    </dgm:pt>
    <dgm:pt modelId="{7DABC3EE-AADC-49D9-81A2-68C010B11292}" type="sibTrans" cxnId="{D6F59192-B901-4B8B-986D-262E7D5B87E9}">
      <dgm:prSet/>
      <dgm:spPr/>
      <dgm:t>
        <a:bodyPr/>
        <a:lstStyle/>
        <a:p>
          <a:endParaRPr lang="ru-RU"/>
        </a:p>
      </dgm:t>
    </dgm:pt>
    <dgm:pt modelId="{7D3120F2-915F-487B-B0C6-D93225754254}">
      <dgm:prSet phldrT="[Текст]"/>
      <dgm:spPr/>
      <dgm:t>
        <a:bodyPr/>
        <a:lstStyle/>
        <a:p>
          <a:r>
            <a:rPr lang="ru-RU" i="0" dirty="0" smtClean="0"/>
            <a:t>Проект</a:t>
          </a:r>
          <a:endParaRPr lang="ru-RU" i="0" dirty="0"/>
        </a:p>
      </dgm:t>
    </dgm:pt>
    <dgm:pt modelId="{F43EC890-1697-4066-8E21-96CEDCC646B4}" type="parTrans" cxnId="{AC1C3F22-23E5-4BED-9B75-1767A3392D04}">
      <dgm:prSet/>
      <dgm:spPr/>
      <dgm:t>
        <a:bodyPr/>
        <a:lstStyle/>
        <a:p>
          <a:endParaRPr lang="ru-RU"/>
        </a:p>
      </dgm:t>
    </dgm:pt>
    <dgm:pt modelId="{EF639A06-A461-4FC3-AE2D-A4E5C09F9F9F}" type="sibTrans" cxnId="{AC1C3F22-23E5-4BED-9B75-1767A3392D04}">
      <dgm:prSet/>
      <dgm:spPr/>
      <dgm:t>
        <a:bodyPr/>
        <a:lstStyle/>
        <a:p>
          <a:endParaRPr lang="ru-RU"/>
        </a:p>
      </dgm:t>
    </dgm:pt>
    <dgm:pt modelId="{0CB16804-851F-4FFA-9609-2848F28D43A7}" type="pres">
      <dgm:prSet presAssocID="{C736E295-0191-4017-B378-82E8DB5673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C3DF35-0DA7-4DE0-89EA-BB1D8EB10473}" type="pres">
      <dgm:prSet presAssocID="{5270E2B9-7633-4129-A2BA-3FD02A7FB780}" presName="linNode" presStyleCnt="0"/>
      <dgm:spPr/>
    </dgm:pt>
    <dgm:pt modelId="{DA3572EF-BC72-4D3D-812C-E7386C1E767C}" type="pres">
      <dgm:prSet presAssocID="{5270E2B9-7633-4129-A2BA-3FD02A7FB780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B6DA0-0CFD-4F50-B5C6-8675EA6E55CD}" type="pres">
      <dgm:prSet presAssocID="{5270E2B9-7633-4129-A2BA-3FD02A7FB78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CA0E1F-F376-483B-A642-E99469846E75}" type="pres">
      <dgm:prSet presAssocID="{044D31A5-B268-4155-8950-F15D89B73066}" presName="sp" presStyleCnt="0"/>
      <dgm:spPr/>
    </dgm:pt>
    <dgm:pt modelId="{937E2786-99BD-438D-8055-B060B75C43C5}" type="pres">
      <dgm:prSet presAssocID="{D7A5D849-B8CD-4283-A28A-CA8A12708E94}" presName="linNode" presStyleCnt="0"/>
      <dgm:spPr/>
    </dgm:pt>
    <dgm:pt modelId="{E8DC1A87-12AC-4D7E-B521-D3D4A10CA9CF}" type="pres">
      <dgm:prSet presAssocID="{D7A5D849-B8CD-4283-A28A-CA8A12708E94}" presName="parentText" presStyleLbl="node1" presStyleIdx="1" presStyleCnt="2" custLinFactNeighborX="813" custLinFactNeighborY="64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B5DB9-A79A-4FC2-AD54-D91EC18456FA}" type="pres">
      <dgm:prSet presAssocID="{D7A5D849-B8CD-4283-A28A-CA8A12708E94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1C3F22-23E5-4BED-9B75-1767A3392D04}" srcId="{5270E2B9-7633-4129-A2BA-3FD02A7FB780}" destId="{7D3120F2-915F-487B-B0C6-D93225754254}" srcOrd="1" destOrd="0" parTransId="{F43EC890-1697-4066-8E21-96CEDCC646B4}" sibTransId="{EF639A06-A461-4FC3-AE2D-A4E5C09F9F9F}"/>
    <dgm:cxn modelId="{B3F8AC66-E885-46DA-832A-CB480FCBBADE}" type="presOf" srcId="{C736E295-0191-4017-B378-82E8DB56733E}" destId="{0CB16804-851F-4FFA-9609-2848F28D43A7}" srcOrd="0" destOrd="0" presId="urn:microsoft.com/office/officeart/2005/8/layout/vList5"/>
    <dgm:cxn modelId="{F35353F0-D094-4F09-94E2-E411085DCB3A}" type="presOf" srcId="{5270E2B9-7633-4129-A2BA-3FD02A7FB780}" destId="{DA3572EF-BC72-4D3D-812C-E7386C1E767C}" srcOrd="0" destOrd="0" presId="urn:microsoft.com/office/officeart/2005/8/layout/vList5"/>
    <dgm:cxn modelId="{57FE8814-C85F-4B0E-9CF9-998669D27368}" type="presOf" srcId="{6CD42FE2-5A3E-46D4-8373-1D18170B295B}" destId="{212B6DA0-0CFD-4F50-B5C6-8675EA6E55CD}" srcOrd="0" destOrd="0" presId="urn:microsoft.com/office/officeart/2005/8/layout/vList5"/>
    <dgm:cxn modelId="{9B9CB00C-86FF-44F1-ABF3-70D0C9D0B51A}" type="presOf" srcId="{B46FD5A2-5EE8-4085-AD22-8797D9F8774F}" destId="{A2DB5DB9-A79A-4FC2-AD54-D91EC18456FA}" srcOrd="0" destOrd="0" presId="urn:microsoft.com/office/officeart/2005/8/layout/vList5"/>
    <dgm:cxn modelId="{7E74E8A2-EAF2-444F-AF20-2803E2E8FF41}" type="presOf" srcId="{295EFE6E-5C75-4D8E-B631-AFA559D48E79}" destId="{A2DB5DB9-A79A-4FC2-AD54-D91EC18456FA}" srcOrd="0" destOrd="1" presId="urn:microsoft.com/office/officeart/2005/8/layout/vList5"/>
    <dgm:cxn modelId="{97B7EAE6-6EEF-4F6E-845D-EB022BA1702E}" type="presOf" srcId="{7D3120F2-915F-487B-B0C6-D93225754254}" destId="{212B6DA0-0CFD-4F50-B5C6-8675EA6E55CD}" srcOrd="0" destOrd="1" presId="urn:microsoft.com/office/officeart/2005/8/layout/vList5"/>
    <dgm:cxn modelId="{617A35A2-F4BA-495D-8B1D-F3E4B13A5E20}" type="presOf" srcId="{D7A5D849-B8CD-4283-A28A-CA8A12708E94}" destId="{E8DC1A87-12AC-4D7E-B521-D3D4A10CA9CF}" srcOrd="0" destOrd="0" presId="urn:microsoft.com/office/officeart/2005/8/layout/vList5"/>
    <dgm:cxn modelId="{85F39EDD-0B1B-42E6-9CB4-FFF04C1B484E}" srcId="{C736E295-0191-4017-B378-82E8DB56733E}" destId="{D7A5D849-B8CD-4283-A28A-CA8A12708E94}" srcOrd="1" destOrd="0" parTransId="{DC5228E7-05CD-47E2-85B6-B3F37F6DFEBE}" sibTransId="{510F6D84-A1AB-4829-BC9B-C8D3CA59BF32}"/>
    <dgm:cxn modelId="{F7645B18-E0B0-473B-9FDD-4C36526F0C81}" srcId="{D7A5D849-B8CD-4283-A28A-CA8A12708E94}" destId="{B46FD5A2-5EE8-4085-AD22-8797D9F8774F}" srcOrd="0" destOrd="0" parTransId="{FE2D2EA8-87C5-449F-99A4-15F1424715DB}" sibTransId="{2E3DD53B-ABC8-493F-8B79-A496300FFD7C}"/>
    <dgm:cxn modelId="{83A60813-5590-4DB9-AEB6-42F0488C684E}" srcId="{5270E2B9-7633-4129-A2BA-3FD02A7FB780}" destId="{6CD42FE2-5A3E-46D4-8373-1D18170B295B}" srcOrd="0" destOrd="0" parTransId="{98A22339-48C9-4A0B-87AF-EEB6AB0B3766}" sibTransId="{19C64D4D-FE55-44BD-891A-5D24A56D5E6E}"/>
    <dgm:cxn modelId="{D6F59192-B901-4B8B-986D-262E7D5B87E9}" srcId="{D7A5D849-B8CD-4283-A28A-CA8A12708E94}" destId="{295EFE6E-5C75-4D8E-B631-AFA559D48E79}" srcOrd="1" destOrd="0" parTransId="{72A894CC-5799-49FC-9615-81A897391AE5}" sibTransId="{7DABC3EE-AADC-49D9-81A2-68C010B11292}"/>
    <dgm:cxn modelId="{A12DB421-8788-4394-B28F-B3BE7831C583}" srcId="{C736E295-0191-4017-B378-82E8DB56733E}" destId="{5270E2B9-7633-4129-A2BA-3FD02A7FB780}" srcOrd="0" destOrd="0" parTransId="{315581A7-2F8D-43C3-AF33-AD08BB206D37}" sibTransId="{044D31A5-B268-4155-8950-F15D89B73066}"/>
    <dgm:cxn modelId="{352DEE09-9A7C-4507-BC8A-94432B455663}" type="presParOf" srcId="{0CB16804-851F-4FFA-9609-2848F28D43A7}" destId="{48C3DF35-0DA7-4DE0-89EA-BB1D8EB10473}" srcOrd="0" destOrd="0" presId="urn:microsoft.com/office/officeart/2005/8/layout/vList5"/>
    <dgm:cxn modelId="{61FE3329-7A54-414C-98DA-0627527EBCE8}" type="presParOf" srcId="{48C3DF35-0DA7-4DE0-89EA-BB1D8EB10473}" destId="{DA3572EF-BC72-4D3D-812C-E7386C1E767C}" srcOrd="0" destOrd="0" presId="urn:microsoft.com/office/officeart/2005/8/layout/vList5"/>
    <dgm:cxn modelId="{680DA643-3D50-4B3C-9E47-960C76D43601}" type="presParOf" srcId="{48C3DF35-0DA7-4DE0-89EA-BB1D8EB10473}" destId="{212B6DA0-0CFD-4F50-B5C6-8675EA6E55CD}" srcOrd="1" destOrd="0" presId="urn:microsoft.com/office/officeart/2005/8/layout/vList5"/>
    <dgm:cxn modelId="{147E6CD4-FC0C-4F57-B4C1-5AD4A762640A}" type="presParOf" srcId="{0CB16804-851F-4FFA-9609-2848F28D43A7}" destId="{72CA0E1F-F376-483B-A642-E99469846E75}" srcOrd="1" destOrd="0" presId="urn:microsoft.com/office/officeart/2005/8/layout/vList5"/>
    <dgm:cxn modelId="{07DD2217-98C2-4E83-A7A9-39E62EC4C5AF}" type="presParOf" srcId="{0CB16804-851F-4FFA-9609-2848F28D43A7}" destId="{937E2786-99BD-438D-8055-B060B75C43C5}" srcOrd="2" destOrd="0" presId="urn:microsoft.com/office/officeart/2005/8/layout/vList5"/>
    <dgm:cxn modelId="{FF248EAE-BFCB-4FDB-A86E-4B1B4BA991BD}" type="presParOf" srcId="{937E2786-99BD-438D-8055-B060B75C43C5}" destId="{E8DC1A87-12AC-4D7E-B521-D3D4A10CA9CF}" srcOrd="0" destOrd="0" presId="urn:microsoft.com/office/officeart/2005/8/layout/vList5"/>
    <dgm:cxn modelId="{28BB7D56-1D6E-4E76-A224-3B6057E7927D}" type="presParOf" srcId="{937E2786-99BD-438D-8055-B060B75C43C5}" destId="{A2DB5DB9-A79A-4FC2-AD54-D91EC18456FA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896845-5597-4028-A92E-0EEDDEE67464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CB3A28F-9C1A-43DB-9D66-A7C3236D2FD4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="1" dirty="0" smtClean="0">
              <a:solidFill>
                <a:schemeClr val="bg2"/>
              </a:solidFill>
            </a:rPr>
            <a:t>ЭСКИЗЫ ЗОНИРОВАНИЯ</a:t>
          </a:r>
          <a:endParaRPr lang="ru-RU" b="1" dirty="0">
            <a:solidFill>
              <a:schemeClr val="bg2"/>
            </a:solidFill>
          </a:endParaRPr>
        </a:p>
      </dgm:t>
    </dgm:pt>
    <dgm:pt modelId="{04BC1763-A6B3-4716-8DA2-3EB9E322FB59}" type="parTrans" cxnId="{5BCA8E8A-2AD1-4289-A820-F9115898949D}">
      <dgm:prSet/>
      <dgm:spPr/>
      <dgm:t>
        <a:bodyPr/>
        <a:lstStyle/>
        <a:p>
          <a:endParaRPr lang="ru-RU"/>
        </a:p>
      </dgm:t>
    </dgm:pt>
    <dgm:pt modelId="{1412175C-A6BF-4E6D-A258-CFCD098DCF7D}" type="sibTrans" cxnId="{5BCA8E8A-2AD1-4289-A820-F9115898949D}">
      <dgm:prSet/>
      <dgm:spPr/>
      <dgm:t>
        <a:bodyPr/>
        <a:lstStyle/>
        <a:p>
          <a:endParaRPr lang="ru-RU"/>
        </a:p>
      </dgm:t>
    </dgm:pt>
    <dgm:pt modelId="{73120061-EF4A-4DBF-8F00-37B212C70DFD}">
      <dgm:prSet phldrT="[Текст]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dirty="0" smtClean="0"/>
            <a:t>Размещение кинозалов</a:t>
          </a:r>
          <a:endParaRPr lang="ru-RU" i="1" dirty="0"/>
        </a:p>
      </dgm:t>
    </dgm:pt>
    <dgm:pt modelId="{8D0BECD3-1BDC-4D2A-9A79-BB1B5AE9E600}" type="parTrans" cxnId="{3C9232DE-E4C6-4005-B58B-9FF61DD584EC}">
      <dgm:prSet/>
      <dgm:spPr/>
      <dgm:t>
        <a:bodyPr/>
        <a:lstStyle/>
        <a:p>
          <a:endParaRPr lang="ru-RU"/>
        </a:p>
      </dgm:t>
    </dgm:pt>
    <dgm:pt modelId="{F63C5BE7-7CBA-49A6-8EF0-6C83CA12B3F9}" type="sibTrans" cxnId="{3C9232DE-E4C6-4005-B58B-9FF61DD584EC}">
      <dgm:prSet/>
      <dgm:spPr/>
      <dgm:t>
        <a:bodyPr/>
        <a:lstStyle/>
        <a:p>
          <a:endParaRPr lang="ru-RU"/>
        </a:p>
      </dgm:t>
    </dgm:pt>
    <dgm:pt modelId="{40EF041B-06E6-48B7-BC42-E9B5EE842AD3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РЕНТАБЕЛЬНОСТЬ ПРОЕКТА</a:t>
          </a:r>
          <a:endParaRPr lang="ru-RU" b="1" dirty="0">
            <a:solidFill>
              <a:schemeClr val="bg1"/>
            </a:solidFill>
          </a:endParaRPr>
        </a:p>
      </dgm:t>
    </dgm:pt>
    <dgm:pt modelId="{A0154131-7B5C-405A-949A-4E69B23821F4}" type="parTrans" cxnId="{087722CD-588C-4F64-8E9F-7EC07156E5C8}">
      <dgm:prSet/>
      <dgm:spPr/>
      <dgm:t>
        <a:bodyPr/>
        <a:lstStyle/>
        <a:p>
          <a:endParaRPr lang="ru-RU"/>
        </a:p>
      </dgm:t>
    </dgm:pt>
    <dgm:pt modelId="{B96B7B96-7AEB-4E4F-BB88-30BCCFA52D05}" type="sibTrans" cxnId="{087722CD-588C-4F64-8E9F-7EC07156E5C8}">
      <dgm:prSet/>
      <dgm:spPr/>
      <dgm:t>
        <a:bodyPr/>
        <a:lstStyle/>
        <a:p>
          <a:endParaRPr lang="ru-RU"/>
        </a:p>
      </dgm:t>
    </dgm:pt>
    <dgm:pt modelId="{4A2770CA-FBD8-4ADB-AAAE-9C1639E22E97}">
      <dgm:prSet phldrT="[Текст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dirty="0" smtClean="0"/>
            <a:t>Предварительный расчет</a:t>
          </a:r>
          <a:endParaRPr lang="ru-RU" i="1" dirty="0"/>
        </a:p>
      </dgm:t>
    </dgm:pt>
    <dgm:pt modelId="{5F3049BE-0CC2-45BF-8734-3CAF1DA47C25}" type="parTrans" cxnId="{AC2A789D-22AA-4A9A-B6B9-2442D377BFD3}">
      <dgm:prSet/>
      <dgm:spPr/>
      <dgm:t>
        <a:bodyPr/>
        <a:lstStyle/>
        <a:p>
          <a:endParaRPr lang="ru-RU"/>
        </a:p>
      </dgm:t>
    </dgm:pt>
    <dgm:pt modelId="{DF45BAC4-F693-458D-9A4E-639FED57BE52}" type="sibTrans" cxnId="{AC2A789D-22AA-4A9A-B6B9-2442D377BFD3}">
      <dgm:prSet/>
      <dgm:spPr/>
      <dgm:t>
        <a:bodyPr/>
        <a:lstStyle/>
        <a:p>
          <a:endParaRPr lang="ru-RU"/>
        </a:p>
      </dgm:t>
    </dgm:pt>
    <dgm:pt modelId="{3555B60A-01CD-4D13-BEEE-53A74993F56D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ОЦЕНКА ОКУПАЕМОСТИ</a:t>
          </a:r>
          <a:endParaRPr lang="ru-RU" b="1" dirty="0">
            <a:solidFill>
              <a:schemeClr val="bg1"/>
            </a:solidFill>
          </a:endParaRPr>
        </a:p>
      </dgm:t>
    </dgm:pt>
    <dgm:pt modelId="{B08757D9-4521-454C-9C16-485F942F5D0A}" type="parTrans" cxnId="{A2A61F1A-7303-4625-B840-FD451A81325A}">
      <dgm:prSet/>
      <dgm:spPr/>
      <dgm:t>
        <a:bodyPr/>
        <a:lstStyle/>
        <a:p>
          <a:endParaRPr lang="ru-RU"/>
        </a:p>
      </dgm:t>
    </dgm:pt>
    <dgm:pt modelId="{8C39B305-7A7C-463A-B54F-930CC8D9BD98}" type="sibTrans" cxnId="{A2A61F1A-7303-4625-B840-FD451A81325A}">
      <dgm:prSet/>
      <dgm:spPr/>
      <dgm:t>
        <a:bodyPr/>
        <a:lstStyle/>
        <a:p>
          <a:endParaRPr lang="ru-RU"/>
        </a:p>
      </dgm:t>
    </dgm:pt>
    <dgm:pt modelId="{ED6F2351-A4BB-4761-9BC5-2DE009AC0AF8}">
      <dgm:prSet phldrT="[Текст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dirty="0" smtClean="0"/>
            <a:t>На основании анализа собранной от заказчика информации</a:t>
          </a:r>
          <a:endParaRPr lang="ru-RU" i="1" dirty="0"/>
        </a:p>
      </dgm:t>
    </dgm:pt>
    <dgm:pt modelId="{011D4A40-7D4F-4D7C-851D-CF7B22CF99CF}" type="parTrans" cxnId="{15B9F873-54F5-47D3-9498-996056546826}">
      <dgm:prSet/>
      <dgm:spPr/>
      <dgm:t>
        <a:bodyPr/>
        <a:lstStyle/>
        <a:p>
          <a:endParaRPr lang="ru-RU"/>
        </a:p>
      </dgm:t>
    </dgm:pt>
    <dgm:pt modelId="{7E669FD2-8235-4603-B799-007CF06A593E}" type="sibTrans" cxnId="{15B9F873-54F5-47D3-9498-996056546826}">
      <dgm:prSet/>
      <dgm:spPr/>
      <dgm:t>
        <a:bodyPr/>
        <a:lstStyle/>
        <a:p>
          <a:endParaRPr lang="ru-RU"/>
        </a:p>
      </dgm:t>
    </dgm:pt>
    <dgm:pt modelId="{8C1D8B9E-7429-41B6-B3A4-32C6C552F58D}">
      <dgm:prSet phldrT="[Текст]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i="0" dirty="0" err="1" smtClean="0"/>
            <a:t>Консешн-зоны</a:t>
          </a:r>
          <a:endParaRPr lang="ru-RU" i="0" dirty="0"/>
        </a:p>
      </dgm:t>
    </dgm:pt>
    <dgm:pt modelId="{5EF1BE62-48CE-4C68-BFCA-161081BD547F}" type="parTrans" cxnId="{3742F9B0-034F-481E-9145-298BEFBFB53A}">
      <dgm:prSet/>
      <dgm:spPr/>
      <dgm:t>
        <a:bodyPr/>
        <a:lstStyle/>
        <a:p>
          <a:endParaRPr lang="ru-RU"/>
        </a:p>
      </dgm:t>
    </dgm:pt>
    <dgm:pt modelId="{84AFFD0A-62BB-40D9-8FF9-1AC5669F1D3F}" type="sibTrans" cxnId="{3742F9B0-034F-481E-9145-298BEFBFB53A}">
      <dgm:prSet/>
      <dgm:spPr/>
      <dgm:t>
        <a:bodyPr/>
        <a:lstStyle/>
        <a:p>
          <a:endParaRPr lang="ru-RU"/>
        </a:p>
      </dgm:t>
    </dgm:pt>
    <dgm:pt modelId="{ED71B00C-D253-4BF4-A633-DDD796A1BB9C}">
      <dgm:prSet phldrT="[Текст]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i="0" dirty="0" smtClean="0"/>
            <a:t>Общественные и административные помещения</a:t>
          </a:r>
          <a:endParaRPr lang="ru-RU" i="0" dirty="0"/>
        </a:p>
      </dgm:t>
    </dgm:pt>
    <dgm:pt modelId="{F69DD896-AA33-4D79-BD2C-DE646CF13E38}" type="parTrans" cxnId="{5F916CC0-1D95-4CE3-BD75-77D8B9BB7A00}">
      <dgm:prSet/>
      <dgm:spPr/>
      <dgm:t>
        <a:bodyPr/>
        <a:lstStyle/>
        <a:p>
          <a:endParaRPr lang="ru-RU"/>
        </a:p>
      </dgm:t>
    </dgm:pt>
    <dgm:pt modelId="{83E0EE27-0AA0-45A8-BE46-4BEA03551620}" type="sibTrans" cxnId="{5F916CC0-1D95-4CE3-BD75-77D8B9BB7A00}">
      <dgm:prSet/>
      <dgm:spPr/>
      <dgm:t>
        <a:bodyPr/>
        <a:lstStyle/>
        <a:p>
          <a:endParaRPr lang="ru-RU"/>
        </a:p>
      </dgm:t>
    </dgm:pt>
    <dgm:pt modelId="{515260D0-C7F8-4E1D-9E25-413DF7EA77C4}" type="pres">
      <dgm:prSet presAssocID="{50896845-5597-4028-A92E-0EEDDEE674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6A4F29-D4B8-461D-963B-F9F0ED509664}" type="pres">
      <dgm:prSet presAssocID="{9CB3A28F-9C1A-43DB-9D66-A7C3236D2FD4}" presName="linNode" presStyleCnt="0"/>
      <dgm:spPr/>
    </dgm:pt>
    <dgm:pt modelId="{DAF6A1A4-096D-401F-88FE-D7F01A523409}" type="pres">
      <dgm:prSet presAssocID="{9CB3A28F-9C1A-43DB-9D66-A7C3236D2FD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A64972-9B3A-4090-A24E-EF0BA84E1320}" type="pres">
      <dgm:prSet presAssocID="{9CB3A28F-9C1A-43DB-9D66-A7C3236D2FD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4E57B-498B-4B17-9F1A-3DDF3F381E29}" type="pres">
      <dgm:prSet presAssocID="{1412175C-A6BF-4E6D-A258-CFCD098DCF7D}" presName="sp" presStyleCnt="0"/>
      <dgm:spPr/>
    </dgm:pt>
    <dgm:pt modelId="{E86EA1DA-1583-4406-A59F-2BD12CF56BBF}" type="pres">
      <dgm:prSet presAssocID="{40EF041B-06E6-48B7-BC42-E9B5EE842AD3}" presName="linNode" presStyleCnt="0"/>
      <dgm:spPr/>
    </dgm:pt>
    <dgm:pt modelId="{B42AC8BC-87B2-43D1-8B07-3C7EEABDAC52}" type="pres">
      <dgm:prSet presAssocID="{40EF041B-06E6-48B7-BC42-E9B5EE842A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FCD61-CBD7-4843-87C6-FACAB64A80B7}" type="pres">
      <dgm:prSet presAssocID="{40EF041B-06E6-48B7-BC42-E9B5EE842A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B90E66-4D3A-4F73-A9D3-A2476366D9EE}" type="pres">
      <dgm:prSet presAssocID="{B96B7B96-7AEB-4E4F-BB88-30BCCFA52D05}" presName="sp" presStyleCnt="0"/>
      <dgm:spPr/>
    </dgm:pt>
    <dgm:pt modelId="{44A98A9D-792B-4BFF-BC79-EB0DE17FBDEF}" type="pres">
      <dgm:prSet presAssocID="{3555B60A-01CD-4D13-BEEE-53A74993F56D}" presName="linNode" presStyleCnt="0"/>
      <dgm:spPr/>
    </dgm:pt>
    <dgm:pt modelId="{4859AE0D-079E-4FA5-B09D-C85880DAB68E}" type="pres">
      <dgm:prSet presAssocID="{3555B60A-01CD-4D13-BEEE-53A74993F56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2A3E50-E9E6-4CF1-801C-F0B88EDD298D}" type="pres">
      <dgm:prSet presAssocID="{3555B60A-01CD-4D13-BEEE-53A74993F56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A15E63-A50E-4B93-A96B-D2C04B715394}" type="presOf" srcId="{ED6F2351-A4BB-4761-9BC5-2DE009AC0AF8}" destId="{152A3E50-E9E6-4CF1-801C-F0B88EDD298D}" srcOrd="0" destOrd="0" presId="urn:microsoft.com/office/officeart/2005/8/layout/vList5"/>
    <dgm:cxn modelId="{3C9232DE-E4C6-4005-B58B-9FF61DD584EC}" srcId="{9CB3A28F-9C1A-43DB-9D66-A7C3236D2FD4}" destId="{73120061-EF4A-4DBF-8F00-37B212C70DFD}" srcOrd="0" destOrd="0" parTransId="{8D0BECD3-1BDC-4D2A-9A79-BB1B5AE9E600}" sibTransId="{F63C5BE7-7CBA-49A6-8EF0-6C83CA12B3F9}"/>
    <dgm:cxn modelId="{5BCA8E8A-2AD1-4289-A820-F9115898949D}" srcId="{50896845-5597-4028-A92E-0EEDDEE67464}" destId="{9CB3A28F-9C1A-43DB-9D66-A7C3236D2FD4}" srcOrd="0" destOrd="0" parTransId="{04BC1763-A6B3-4716-8DA2-3EB9E322FB59}" sibTransId="{1412175C-A6BF-4E6D-A258-CFCD098DCF7D}"/>
    <dgm:cxn modelId="{6797B610-3A15-422A-BF86-8782B7FF5E42}" type="presOf" srcId="{73120061-EF4A-4DBF-8F00-37B212C70DFD}" destId="{47A64972-9B3A-4090-A24E-EF0BA84E1320}" srcOrd="0" destOrd="0" presId="urn:microsoft.com/office/officeart/2005/8/layout/vList5"/>
    <dgm:cxn modelId="{A2A61F1A-7303-4625-B840-FD451A81325A}" srcId="{50896845-5597-4028-A92E-0EEDDEE67464}" destId="{3555B60A-01CD-4D13-BEEE-53A74993F56D}" srcOrd="2" destOrd="0" parTransId="{B08757D9-4521-454C-9C16-485F942F5D0A}" sibTransId="{8C39B305-7A7C-463A-B54F-930CC8D9BD98}"/>
    <dgm:cxn modelId="{3742F9B0-034F-481E-9145-298BEFBFB53A}" srcId="{9CB3A28F-9C1A-43DB-9D66-A7C3236D2FD4}" destId="{8C1D8B9E-7429-41B6-B3A4-32C6C552F58D}" srcOrd="1" destOrd="0" parTransId="{5EF1BE62-48CE-4C68-BFCA-161081BD547F}" sibTransId="{84AFFD0A-62BB-40D9-8FF9-1AC5669F1D3F}"/>
    <dgm:cxn modelId="{6CB6988A-2640-42C5-A710-AB0102ADD45F}" type="presOf" srcId="{40EF041B-06E6-48B7-BC42-E9B5EE842AD3}" destId="{B42AC8BC-87B2-43D1-8B07-3C7EEABDAC52}" srcOrd="0" destOrd="0" presId="urn:microsoft.com/office/officeart/2005/8/layout/vList5"/>
    <dgm:cxn modelId="{2F4C8FA2-E1D6-4A89-A75E-EF755AED492D}" type="presOf" srcId="{9CB3A28F-9C1A-43DB-9D66-A7C3236D2FD4}" destId="{DAF6A1A4-096D-401F-88FE-D7F01A523409}" srcOrd="0" destOrd="0" presId="urn:microsoft.com/office/officeart/2005/8/layout/vList5"/>
    <dgm:cxn modelId="{5D14AB20-41E2-4551-834E-52315C93905C}" type="presOf" srcId="{4A2770CA-FBD8-4ADB-AAAE-9C1639E22E97}" destId="{1BFFCD61-CBD7-4843-87C6-FACAB64A80B7}" srcOrd="0" destOrd="0" presId="urn:microsoft.com/office/officeart/2005/8/layout/vList5"/>
    <dgm:cxn modelId="{14746B4A-B485-480D-B98F-C72258972A3B}" type="presOf" srcId="{50896845-5597-4028-A92E-0EEDDEE67464}" destId="{515260D0-C7F8-4E1D-9E25-413DF7EA77C4}" srcOrd="0" destOrd="0" presId="urn:microsoft.com/office/officeart/2005/8/layout/vList5"/>
    <dgm:cxn modelId="{087722CD-588C-4F64-8E9F-7EC07156E5C8}" srcId="{50896845-5597-4028-A92E-0EEDDEE67464}" destId="{40EF041B-06E6-48B7-BC42-E9B5EE842AD3}" srcOrd="1" destOrd="0" parTransId="{A0154131-7B5C-405A-949A-4E69B23821F4}" sibTransId="{B96B7B96-7AEB-4E4F-BB88-30BCCFA52D05}"/>
    <dgm:cxn modelId="{AC2A789D-22AA-4A9A-B6B9-2442D377BFD3}" srcId="{40EF041B-06E6-48B7-BC42-E9B5EE842AD3}" destId="{4A2770CA-FBD8-4ADB-AAAE-9C1639E22E97}" srcOrd="0" destOrd="0" parTransId="{5F3049BE-0CC2-45BF-8734-3CAF1DA47C25}" sibTransId="{DF45BAC4-F693-458D-9A4E-639FED57BE52}"/>
    <dgm:cxn modelId="{BDE38CFB-425A-44D3-A3C5-03E4E91D578D}" type="presOf" srcId="{ED71B00C-D253-4BF4-A633-DDD796A1BB9C}" destId="{47A64972-9B3A-4090-A24E-EF0BA84E1320}" srcOrd="0" destOrd="2" presId="urn:microsoft.com/office/officeart/2005/8/layout/vList5"/>
    <dgm:cxn modelId="{15B9F873-54F5-47D3-9498-996056546826}" srcId="{3555B60A-01CD-4D13-BEEE-53A74993F56D}" destId="{ED6F2351-A4BB-4761-9BC5-2DE009AC0AF8}" srcOrd="0" destOrd="0" parTransId="{011D4A40-7D4F-4D7C-851D-CF7B22CF99CF}" sibTransId="{7E669FD2-8235-4603-B799-007CF06A593E}"/>
    <dgm:cxn modelId="{5F916CC0-1D95-4CE3-BD75-77D8B9BB7A00}" srcId="{9CB3A28F-9C1A-43DB-9D66-A7C3236D2FD4}" destId="{ED71B00C-D253-4BF4-A633-DDD796A1BB9C}" srcOrd="2" destOrd="0" parTransId="{F69DD896-AA33-4D79-BD2C-DE646CF13E38}" sibTransId="{83E0EE27-0AA0-45A8-BE46-4BEA03551620}"/>
    <dgm:cxn modelId="{3548A6F5-5AB6-4DC9-B762-BCF950895BD7}" type="presOf" srcId="{3555B60A-01CD-4D13-BEEE-53A74993F56D}" destId="{4859AE0D-079E-4FA5-B09D-C85880DAB68E}" srcOrd="0" destOrd="0" presId="urn:microsoft.com/office/officeart/2005/8/layout/vList5"/>
    <dgm:cxn modelId="{098F3D9A-2670-4F7B-BE79-8044B79E8B62}" type="presOf" srcId="{8C1D8B9E-7429-41B6-B3A4-32C6C552F58D}" destId="{47A64972-9B3A-4090-A24E-EF0BA84E1320}" srcOrd="0" destOrd="1" presId="urn:microsoft.com/office/officeart/2005/8/layout/vList5"/>
    <dgm:cxn modelId="{47CBFEE6-136A-4346-B363-E78AC9D13F6C}" type="presParOf" srcId="{515260D0-C7F8-4E1D-9E25-413DF7EA77C4}" destId="{D66A4F29-D4B8-461D-963B-F9F0ED509664}" srcOrd="0" destOrd="0" presId="urn:microsoft.com/office/officeart/2005/8/layout/vList5"/>
    <dgm:cxn modelId="{44026842-CFCA-4690-8F38-985CB9AA2463}" type="presParOf" srcId="{D66A4F29-D4B8-461D-963B-F9F0ED509664}" destId="{DAF6A1A4-096D-401F-88FE-D7F01A523409}" srcOrd="0" destOrd="0" presId="urn:microsoft.com/office/officeart/2005/8/layout/vList5"/>
    <dgm:cxn modelId="{41A52F43-1656-48D2-A071-E53EE3B5FF55}" type="presParOf" srcId="{D66A4F29-D4B8-461D-963B-F9F0ED509664}" destId="{47A64972-9B3A-4090-A24E-EF0BA84E1320}" srcOrd="1" destOrd="0" presId="urn:microsoft.com/office/officeart/2005/8/layout/vList5"/>
    <dgm:cxn modelId="{4E4F8C7B-98AB-4BE2-A592-B69FDC63284D}" type="presParOf" srcId="{515260D0-C7F8-4E1D-9E25-413DF7EA77C4}" destId="{0164E57B-498B-4B17-9F1A-3DDF3F381E29}" srcOrd="1" destOrd="0" presId="urn:microsoft.com/office/officeart/2005/8/layout/vList5"/>
    <dgm:cxn modelId="{151B5A37-219F-48CF-999A-76A85E8687BC}" type="presParOf" srcId="{515260D0-C7F8-4E1D-9E25-413DF7EA77C4}" destId="{E86EA1DA-1583-4406-A59F-2BD12CF56BBF}" srcOrd="2" destOrd="0" presId="urn:microsoft.com/office/officeart/2005/8/layout/vList5"/>
    <dgm:cxn modelId="{2D6FA866-1D94-4F24-842D-00EFCE56D18D}" type="presParOf" srcId="{E86EA1DA-1583-4406-A59F-2BD12CF56BBF}" destId="{B42AC8BC-87B2-43D1-8B07-3C7EEABDAC52}" srcOrd="0" destOrd="0" presId="urn:microsoft.com/office/officeart/2005/8/layout/vList5"/>
    <dgm:cxn modelId="{67256F61-5F49-42E0-AB69-693ADE6C0BC4}" type="presParOf" srcId="{E86EA1DA-1583-4406-A59F-2BD12CF56BBF}" destId="{1BFFCD61-CBD7-4843-87C6-FACAB64A80B7}" srcOrd="1" destOrd="0" presId="urn:microsoft.com/office/officeart/2005/8/layout/vList5"/>
    <dgm:cxn modelId="{3B8A9131-76E9-44A9-A2BE-3F036E888281}" type="presParOf" srcId="{515260D0-C7F8-4E1D-9E25-413DF7EA77C4}" destId="{17B90E66-4D3A-4F73-A9D3-A2476366D9EE}" srcOrd="3" destOrd="0" presId="urn:microsoft.com/office/officeart/2005/8/layout/vList5"/>
    <dgm:cxn modelId="{B17B5D7C-C1C3-4CFA-9459-540D2DB38FDD}" type="presParOf" srcId="{515260D0-C7F8-4E1D-9E25-413DF7EA77C4}" destId="{44A98A9D-792B-4BFF-BC79-EB0DE17FBDEF}" srcOrd="4" destOrd="0" presId="urn:microsoft.com/office/officeart/2005/8/layout/vList5"/>
    <dgm:cxn modelId="{EF0B93BB-6EC8-4A72-B52E-2FF074A8240B}" type="presParOf" srcId="{44A98A9D-792B-4BFF-BC79-EB0DE17FBDEF}" destId="{4859AE0D-079E-4FA5-B09D-C85880DAB68E}" srcOrd="0" destOrd="0" presId="urn:microsoft.com/office/officeart/2005/8/layout/vList5"/>
    <dgm:cxn modelId="{005A7F7F-ABA7-4A17-B555-DEC0288C850A}" type="presParOf" srcId="{44A98A9D-792B-4BFF-BC79-EB0DE17FBDEF}" destId="{152A3E50-E9E6-4CF1-801C-F0B88EDD298D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AA1C66-AD1B-4551-9F77-47AF5E0ABD94}" type="doc">
      <dgm:prSet loTypeId="urn:microsoft.com/office/officeart/2005/8/layout/vList5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E068A572-3A9D-410C-826F-7691939F971F}">
      <dgm:prSet phldrT="[Текст]"/>
      <dgm:spPr/>
      <dgm:t>
        <a:bodyPr/>
        <a:lstStyle/>
        <a:p>
          <a:r>
            <a:rPr lang="ru-RU" dirty="0" smtClean="0"/>
            <a:t>ПРОЕКТНЫЕ РАБОТЫ И ДИЗАЙН</a:t>
          </a:r>
          <a:endParaRPr lang="ru-RU" dirty="0"/>
        </a:p>
      </dgm:t>
    </dgm:pt>
    <dgm:pt modelId="{FD9A94A9-1F93-4CE2-A352-D78117F188F4}" type="parTrans" cxnId="{8069BAAD-4E0E-4504-9C8C-02C093DF3241}">
      <dgm:prSet/>
      <dgm:spPr/>
      <dgm:t>
        <a:bodyPr/>
        <a:lstStyle/>
        <a:p>
          <a:endParaRPr lang="ru-RU"/>
        </a:p>
      </dgm:t>
    </dgm:pt>
    <dgm:pt modelId="{A31DBA7F-F114-46B4-BB67-A9C7615ACCBA}" type="sibTrans" cxnId="{8069BAAD-4E0E-4504-9C8C-02C093DF3241}">
      <dgm:prSet/>
      <dgm:spPr/>
      <dgm:t>
        <a:bodyPr/>
        <a:lstStyle/>
        <a:p>
          <a:endParaRPr lang="ru-RU"/>
        </a:p>
      </dgm:t>
    </dgm:pt>
    <dgm:pt modelId="{D1C1062C-E52F-4817-B445-3385F915A49E}">
      <dgm:prSet phldrT="[Текст]"/>
      <dgm:spPr/>
      <dgm:t>
        <a:bodyPr/>
        <a:lstStyle/>
        <a:p>
          <a:r>
            <a:rPr lang="ru-RU" dirty="0" smtClean="0"/>
            <a:t>Весь спектр работ от архитектурно-рабочих до технологических</a:t>
          </a:r>
          <a:endParaRPr lang="ru-RU" dirty="0"/>
        </a:p>
      </dgm:t>
    </dgm:pt>
    <dgm:pt modelId="{BB7830A5-04F0-4FA2-BBE8-032F9E4F89CF}" type="parTrans" cxnId="{D52FF035-8E38-4A21-B668-8A355F3756E4}">
      <dgm:prSet/>
      <dgm:spPr/>
      <dgm:t>
        <a:bodyPr/>
        <a:lstStyle/>
        <a:p>
          <a:endParaRPr lang="ru-RU"/>
        </a:p>
      </dgm:t>
    </dgm:pt>
    <dgm:pt modelId="{CE8758F8-9751-4490-A2AE-ECABEBB403D3}" type="sibTrans" cxnId="{D52FF035-8E38-4A21-B668-8A355F3756E4}">
      <dgm:prSet/>
      <dgm:spPr/>
      <dgm:t>
        <a:bodyPr/>
        <a:lstStyle/>
        <a:p>
          <a:endParaRPr lang="ru-RU"/>
        </a:p>
      </dgm:t>
    </dgm:pt>
    <dgm:pt modelId="{406EC902-CDF5-4B25-80B6-4E9009C824F0}">
      <dgm:prSet phldrT="[Текст]"/>
      <dgm:spPr/>
      <dgm:t>
        <a:bodyPr/>
        <a:lstStyle/>
        <a:p>
          <a:r>
            <a:rPr lang="ru-RU" dirty="0" smtClean="0"/>
            <a:t>СТРОИТЕЛЬНО-ОТДЕЛОЧНЫЕ РАБОТЫ</a:t>
          </a:r>
          <a:endParaRPr lang="ru-RU" dirty="0"/>
        </a:p>
      </dgm:t>
    </dgm:pt>
    <dgm:pt modelId="{81C02C6C-4006-4E2E-BA06-2E51391AE9D2}" type="parTrans" cxnId="{576117AD-D005-4741-9A9E-B5C0DFB00DBE}">
      <dgm:prSet/>
      <dgm:spPr/>
      <dgm:t>
        <a:bodyPr/>
        <a:lstStyle/>
        <a:p>
          <a:endParaRPr lang="ru-RU"/>
        </a:p>
      </dgm:t>
    </dgm:pt>
    <dgm:pt modelId="{FCE98087-D087-4204-B099-5BE1074D612C}" type="sibTrans" cxnId="{576117AD-D005-4741-9A9E-B5C0DFB00DBE}">
      <dgm:prSet/>
      <dgm:spPr/>
      <dgm:t>
        <a:bodyPr/>
        <a:lstStyle/>
        <a:p>
          <a:endParaRPr lang="ru-RU"/>
        </a:p>
      </dgm:t>
    </dgm:pt>
    <dgm:pt modelId="{9C4F770D-39EC-44D6-89BE-CDAF18F2588B}">
      <dgm:prSet phldrT="[Текст]"/>
      <dgm:spPr/>
      <dgm:t>
        <a:bodyPr/>
        <a:lstStyle/>
        <a:p>
          <a:r>
            <a:rPr lang="ru-RU" dirty="0" smtClean="0"/>
            <a:t>В том числе по всем коммутациям</a:t>
          </a:r>
          <a:endParaRPr lang="ru-RU" dirty="0"/>
        </a:p>
      </dgm:t>
    </dgm:pt>
    <dgm:pt modelId="{5A05D9FE-976F-4B13-9D13-5C3F77C8F44E}" type="parTrans" cxnId="{F9BA36EB-CCE8-4B22-8E2E-1B680A60C284}">
      <dgm:prSet/>
      <dgm:spPr/>
      <dgm:t>
        <a:bodyPr/>
        <a:lstStyle/>
        <a:p>
          <a:endParaRPr lang="ru-RU"/>
        </a:p>
      </dgm:t>
    </dgm:pt>
    <dgm:pt modelId="{60B59D01-A319-43ED-8F2D-5A6E34F582A7}" type="sibTrans" cxnId="{F9BA36EB-CCE8-4B22-8E2E-1B680A60C284}">
      <dgm:prSet/>
      <dgm:spPr/>
      <dgm:t>
        <a:bodyPr/>
        <a:lstStyle/>
        <a:p>
          <a:endParaRPr lang="ru-RU"/>
        </a:p>
      </dgm:t>
    </dgm:pt>
    <dgm:pt modelId="{316A97D5-E51A-4D06-93B5-B093C42C6516}">
      <dgm:prSet phldrT="[Текст]"/>
      <dgm:spPr/>
      <dgm:t>
        <a:bodyPr/>
        <a:lstStyle/>
        <a:p>
          <a:r>
            <a:rPr lang="ru-RU" dirty="0" smtClean="0"/>
            <a:t>ПОСТАВКА СПЕЦИФИЧЕСКОГО ОБОРУДОВАНИЯ</a:t>
          </a:r>
          <a:endParaRPr lang="ru-RU" dirty="0"/>
        </a:p>
      </dgm:t>
    </dgm:pt>
    <dgm:pt modelId="{D7953489-8391-455E-A08D-FFBCCABD7B9B}" type="parTrans" cxnId="{F13AFA9C-E3AF-4E67-A047-C2F1CB67E699}">
      <dgm:prSet/>
      <dgm:spPr/>
      <dgm:t>
        <a:bodyPr/>
        <a:lstStyle/>
        <a:p>
          <a:endParaRPr lang="ru-RU"/>
        </a:p>
      </dgm:t>
    </dgm:pt>
    <dgm:pt modelId="{5B25DBBD-F425-4E5E-809A-E54CB1A9B1E9}" type="sibTrans" cxnId="{F13AFA9C-E3AF-4E67-A047-C2F1CB67E699}">
      <dgm:prSet/>
      <dgm:spPr/>
      <dgm:t>
        <a:bodyPr/>
        <a:lstStyle/>
        <a:p>
          <a:endParaRPr lang="ru-RU"/>
        </a:p>
      </dgm:t>
    </dgm:pt>
    <dgm:pt modelId="{CD98B00A-2F9D-4E97-B696-B5CF2CA7A1AB}">
      <dgm:prSet phldrT="[Текст]"/>
      <dgm:spPr/>
      <dgm:t>
        <a:bodyPr/>
        <a:lstStyle/>
        <a:p>
          <a:r>
            <a:rPr lang="ru-RU" dirty="0" smtClean="0"/>
            <a:t>Технологическое оборудование</a:t>
          </a:r>
          <a:endParaRPr lang="ru-RU" dirty="0"/>
        </a:p>
      </dgm:t>
    </dgm:pt>
    <dgm:pt modelId="{23B0B1FF-D0BF-470E-8403-BD4A7199128E}" type="parTrans" cxnId="{C539F478-CB56-4359-8087-9690D9B4BB16}">
      <dgm:prSet/>
      <dgm:spPr/>
      <dgm:t>
        <a:bodyPr/>
        <a:lstStyle/>
        <a:p>
          <a:endParaRPr lang="ru-RU"/>
        </a:p>
      </dgm:t>
    </dgm:pt>
    <dgm:pt modelId="{47EAC906-F46C-456A-86FE-6ECD3088567A}" type="sibTrans" cxnId="{C539F478-CB56-4359-8087-9690D9B4BB16}">
      <dgm:prSet/>
      <dgm:spPr/>
      <dgm:t>
        <a:bodyPr/>
        <a:lstStyle/>
        <a:p>
          <a:endParaRPr lang="ru-RU"/>
        </a:p>
      </dgm:t>
    </dgm:pt>
    <dgm:pt modelId="{2F9C0EF9-D23C-4BE7-A8D2-41E51C8A5E14}">
      <dgm:prSet phldrT="[Текст]"/>
      <dgm:spPr/>
      <dgm:t>
        <a:bodyPr/>
        <a:lstStyle/>
        <a:p>
          <a:r>
            <a:rPr lang="ru-RU" dirty="0" smtClean="0"/>
            <a:t>ПО</a:t>
          </a:r>
          <a:endParaRPr lang="ru-RU" dirty="0"/>
        </a:p>
      </dgm:t>
    </dgm:pt>
    <dgm:pt modelId="{283E14CA-4AD7-42EE-A019-9642C1A1E014}" type="parTrans" cxnId="{308D269A-47D5-45F5-B5C4-D62ABE74FD45}">
      <dgm:prSet/>
      <dgm:spPr/>
      <dgm:t>
        <a:bodyPr/>
        <a:lstStyle/>
        <a:p>
          <a:endParaRPr lang="ru-RU"/>
        </a:p>
      </dgm:t>
    </dgm:pt>
    <dgm:pt modelId="{683063F8-2D34-464E-B382-FDFEB3A89193}" type="sibTrans" cxnId="{308D269A-47D5-45F5-B5C4-D62ABE74FD45}">
      <dgm:prSet/>
      <dgm:spPr/>
      <dgm:t>
        <a:bodyPr/>
        <a:lstStyle/>
        <a:p>
          <a:endParaRPr lang="ru-RU"/>
        </a:p>
      </dgm:t>
    </dgm:pt>
    <dgm:pt modelId="{679B6EF4-C540-41E9-8DC5-C00573ACB9AD}">
      <dgm:prSet/>
      <dgm:spPr/>
      <dgm:t>
        <a:bodyPr/>
        <a:lstStyle/>
        <a:p>
          <a:r>
            <a:rPr lang="ru-RU" dirty="0" smtClean="0"/>
            <a:t>ФИНАЛЬНЫЕ РАБОТЫ</a:t>
          </a:r>
          <a:endParaRPr lang="ru-RU" dirty="0"/>
        </a:p>
      </dgm:t>
    </dgm:pt>
    <dgm:pt modelId="{90FB2024-0994-4DE9-A24D-569679E284A3}" type="parTrans" cxnId="{A6839823-8B31-4D47-BB93-456EC53FCDCE}">
      <dgm:prSet/>
      <dgm:spPr/>
      <dgm:t>
        <a:bodyPr/>
        <a:lstStyle/>
        <a:p>
          <a:endParaRPr lang="ru-RU"/>
        </a:p>
      </dgm:t>
    </dgm:pt>
    <dgm:pt modelId="{0C415DE3-D115-49B6-83D7-18E61FE936FE}" type="sibTrans" cxnId="{A6839823-8B31-4D47-BB93-456EC53FCDCE}">
      <dgm:prSet/>
      <dgm:spPr/>
      <dgm:t>
        <a:bodyPr/>
        <a:lstStyle/>
        <a:p>
          <a:endParaRPr lang="ru-RU"/>
        </a:p>
      </dgm:t>
    </dgm:pt>
    <dgm:pt modelId="{04068EA2-F9BC-47C1-9052-446BB51F527E}">
      <dgm:prSet phldrT="[Текст]"/>
      <dgm:spPr/>
      <dgm:t>
        <a:bodyPr/>
        <a:lstStyle/>
        <a:p>
          <a:r>
            <a:rPr lang="ru-RU" dirty="0" smtClean="0"/>
            <a:t>Подготовка кинотеатра к автономной работе</a:t>
          </a:r>
          <a:endParaRPr lang="ru-RU" dirty="0"/>
        </a:p>
      </dgm:t>
    </dgm:pt>
    <dgm:pt modelId="{4F59D16A-CB98-4031-8655-069E0A78E98C}" type="parTrans" cxnId="{1868BF65-82A4-4A92-B1D0-B9EDF18A7403}">
      <dgm:prSet/>
      <dgm:spPr/>
      <dgm:t>
        <a:bodyPr/>
        <a:lstStyle/>
        <a:p>
          <a:endParaRPr lang="ru-RU"/>
        </a:p>
      </dgm:t>
    </dgm:pt>
    <dgm:pt modelId="{68143734-17CC-4EFE-A4C4-BAF843776393}" type="sibTrans" cxnId="{1868BF65-82A4-4A92-B1D0-B9EDF18A7403}">
      <dgm:prSet/>
      <dgm:spPr/>
      <dgm:t>
        <a:bodyPr/>
        <a:lstStyle/>
        <a:p>
          <a:endParaRPr lang="ru-RU"/>
        </a:p>
      </dgm:t>
    </dgm:pt>
    <dgm:pt modelId="{2722C953-CEC8-46D5-AE9E-D98BB4E0582D}">
      <dgm:prSet phldrT="[Текст]"/>
      <dgm:spPr/>
      <dgm:t>
        <a:bodyPr/>
        <a:lstStyle/>
        <a:p>
          <a:r>
            <a:rPr lang="ru-RU" dirty="0" smtClean="0"/>
            <a:t>Специализированные акустические материалы</a:t>
          </a:r>
          <a:endParaRPr lang="ru-RU" dirty="0"/>
        </a:p>
      </dgm:t>
    </dgm:pt>
    <dgm:pt modelId="{9C750893-BF47-4A8C-863C-7A25B4C20F45}" type="parTrans" cxnId="{6F57FAA3-B3F0-4C19-AA31-73A622C9BB46}">
      <dgm:prSet/>
      <dgm:spPr/>
      <dgm:t>
        <a:bodyPr/>
        <a:lstStyle/>
        <a:p>
          <a:endParaRPr lang="ru-RU"/>
        </a:p>
      </dgm:t>
    </dgm:pt>
    <dgm:pt modelId="{F4435C87-8130-48D0-B44D-2E7E8C8ED51C}" type="sibTrans" cxnId="{6F57FAA3-B3F0-4C19-AA31-73A622C9BB46}">
      <dgm:prSet/>
      <dgm:spPr/>
      <dgm:t>
        <a:bodyPr/>
        <a:lstStyle/>
        <a:p>
          <a:endParaRPr lang="ru-RU"/>
        </a:p>
      </dgm:t>
    </dgm:pt>
    <dgm:pt modelId="{E39539A6-E3E1-4631-B22D-B956E4F6185E}">
      <dgm:prSet phldrT="[Текст]"/>
      <dgm:spPr/>
      <dgm:t>
        <a:bodyPr/>
        <a:lstStyle/>
        <a:p>
          <a:r>
            <a:rPr lang="ru-RU" dirty="0" smtClean="0"/>
            <a:t>Репертуарное планирование</a:t>
          </a:r>
          <a:endParaRPr lang="ru-RU" dirty="0"/>
        </a:p>
      </dgm:t>
    </dgm:pt>
    <dgm:pt modelId="{2FAD37D6-13F9-49F9-AF12-D0468C561F22}" type="parTrans" cxnId="{674F6F01-8DED-4F54-B5A6-CF52C7E9BFF3}">
      <dgm:prSet/>
      <dgm:spPr/>
      <dgm:t>
        <a:bodyPr/>
        <a:lstStyle/>
        <a:p>
          <a:endParaRPr lang="ru-RU"/>
        </a:p>
      </dgm:t>
    </dgm:pt>
    <dgm:pt modelId="{90E73BCD-5D09-4873-BE03-038BD480CB42}" type="sibTrans" cxnId="{674F6F01-8DED-4F54-B5A6-CF52C7E9BFF3}">
      <dgm:prSet/>
      <dgm:spPr/>
      <dgm:t>
        <a:bodyPr/>
        <a:lstStyle/>
        <a:p>
          <a:endParaRPr lang="ru-RU"/>
        </a:p>
      </dgm:t>
    </dgm:pt>
    <dgm:pt modelId="{CDECE60E-D556-4782-9440-799E786F8753}" type="pres">
      <dgm:prSet presAssocID="{1EAA1C66-AD1B-4551-9F77-47AF5E0ABD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407020-FDC5-49B5-A53E-C8B11155C0F0}" type="pres">
      <dgm:prSet presAssocID="{E068A572-3A9D-410C-826F-7691939F971F}" presName="linNode" presStyleCnt="0"/>
      <dgm:spPr/>
    </dgm:pt>
    <dgm:pt modelId="{95660647-C7C5-4DBB-99BD-8EBA02DBF781}" type="pres">
      <dgm:prSet presAssocID="{E068A572-3A9D-410C-826F-7691939F971F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2ABF7-9D13-417E-8BEF-4789AF3D5409}" type="pres">
      <dgm:prSet presAssocID="{E068A572-3A9D-410C-826F-7691939F971F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400B26-685D-4A4A-8E06-74B279359BDF}" type="pres">
      <dgm:prSet presAssocID="{A31DBA7F-F114-46B4-BB67-A9C7615ACCBA}" presName="sp" presStyleCnt="0"/>
      <dgm:spPr/>
    </dgm:pt>
    <dgm:pt modelId="{EDA74576-70F2-4D66-93C5-4DC3D0D3106D}" type="pres">
      <dgm:prSet presAssocID="{406EC902-CDF5-4B25-80B6-4E9009C824F0}" presName="linNode" presStyleCnt="0"/>
      <dgm:spPr/>
    </dgm:pt>
    <dgm:pt modelId="{6FF07868-7F63-4EDC-9840-F99193E19734}" type="pres">
      <dgm:prSet presAssocID="{406EC902-CDF5-4B25-80B6-4E9009C824F0}" presName="parentText" presStyleLbl="node1" presStyleIdx="1" presStyleCnt="4" custLinFactNeighborX="-4612" custLinFactNeighborY="36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15B55-A445-4BC5-ABC1-AA2D2BC2A340}" type="pres">
      <dgm:prSet presAssocID="{406EC902-CDF5-4B25-80B6-4E9009C824F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BB3A3-1182-40EA-BEF5-F9899CB1B9AB}" type="pres">
      <dgm:prSet presAssocID="{FCE98087-D087-4204-B099-5BE1074D612C}" presName="sp" presStyleCnt="0"/>
      <dgm:spPr/>
    </dgm:pt>
    <dgm:pt modelId="{BEC48757-C835-402D-BDC0-FF96BDF6B6D7}" type="pres">
      <dgm:prSet presAssocID="{316A97D5-E51A-4D06-93B5-B093C42C6516}" presName="linNode" presStyleCnt="0"/>
      <dgm:spPr/>
    </dgm:pt>
    <dgm:pt modelId="{5BAB309E-ECFF-44A6-8F92-AA571468236B}" type="pres">
      <dgm:prSet presAssocID="{316A97D5-E51A-4D06-93B5-B093C42C651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02936-0B6A-42C0-ABDB-7FEA7118E645}" type="pres">
      <dgm:prSet presAssocID="{316A97D5-E51A-4D06-93B5-B093C42C651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96A30-E33E-485E-A82A-1F4590D15294}" type="pres">
      <dgm:prSet presAssocID="{5B25DBBD-F425-4E5E-809A-E54CB1A9B1E9}" presName="sp" presStyleCnt="0"/>
      <dgm:spPr/>
    </dgm:pt>
    <dgm:pt modelId="{CC8F02F3-CE78-4BD8-9A2F-AA8E15445696}" type="pres">
      <dgm:prSet presAssocID="{679B6EF4-C540-41E9-8DC5-C00573ACB9AD}" presName="linNode" presStyleCnt="0"/>
      <dgm:spPr/>
    </dgm:pt>
    <dgm:pt modelId="{D2F68E7F-3B48-4464-9A9A-E1C16D501822}" type="pres">
      <dgm:prSet presAssocID="{679B6EF4-C540-41E9-8DC5-C00573ACB9A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62C34-F266-4E41-B8B4-A630420B032D}" type="pres">
      <dgm:prSet presAssocID="{679B6EF4-C540-41E9-8DC5-C00573ACB9A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9FF58C-CC56-406B-A2F2-0AC35976E7D2}" type="presOf" srcId="{E39539A6-E3E1-4631-B22D-B956E4F6185E}" destId="{2DB62C34-F266-4E41-B8B4-A630420B032D}" srcOrd="0" destOrd="1" presId="urn:microsoft.com/office/officeart/2005/8/layout/vList5"/>
    <dgm:cxn modelId="{1868BF65-82A4-4A92-B1D0-B9EDF18A7403}" srcId="{679B6EF4-C540-41E9-8DC5-C00573ACB9AD}" destId="{04068EA2-F9BC-47C1-9052-446BB51F527E}" srcOrd="0" destOrd="0" parTransId="{4F59D16A-CB98-4031-8655-069E0A78E98C}" sibTransId="{68143734-17CC-4EFE-A4C4-BAF843776393}"/>
    <dgm:cxn modelId="{3F46E33B-B50F-4929-B0B1-64D2C6677C50}" type="presOf" srcId="{2722C953-CEC8-46D5-AE9E-D98BB4E0582D}" destId="{3EE02936-0B6A-42C0-ABDB-7FEA7118E645}" srcOrd="0" destOrd="2" presId="urn:microsoft.com/office/officeart/2005/8/layout/vList5"/>
    <dgm:cxn modelId="{BC23BB22-FE36-4EFE-8394-81BD1A83FA6F}" type="presOf" srcId="{E068A572-3A9D-410C-826F-7691939F971F}" destId="{95660647-C7C5-4DBB-99BD-8EBA02DBF781}" srcOrd="0" destOrd="0" presId="urn:microsoft.com/office/officeart/2005/8/layout/vList5"/>
    <dgm:cxn modelId="{A6839823-8B31-4D47-BB93-456EC53FCDCE}" srcId="{1EAA1C66-AD1B-4551-9F77-47AF5E0ABD94}" destId="{679B6EF4-C540-41E9-8DC5-C00573ACB9AD}" srcOrd="3" destOrd="0" parTransId="{90FB2024-0994-4DE9-A24D-569679E284A3}" sibTransId="{0C415DE3-D115-49B6-83D7-18E61FE936FE}"/>
    <dgm:cxn modelId="{C4D1D8B0-D125-4034-9BBD-843997777A9E}" type="presOf" srcId="{9C4F770D-39EC-44D6-89BE-CDAF18F2588B}" destId="{73315B55-A445-4BC5-ABC1-AA2D2BC2A340}" srcOrd="0" destOrd="0" presId="urn:microsoft.com/office/officeart/2005/8/layout/vList5"/>
    <dgm:cxn modelId="{F13AFA9C-E3AF-4E67-A047-C2F1CB67E699}" srcId="{1EAA1C66-AD1B-4551-9F77-47AF5E0ABD94}" destId="{316A97D5-E51A-4D06-93B5-B093C42C6516}" srcOrd="2" destOrd="0" parTransId="{D7953489-8391-455E-A08D-FFBCCABD7B9B}" sibTransId="{5B25DBBD-F425-4E5E-809A-E54CB1A9B1E9}"/>
    <dgm:cxn modelId="{C539F478-CB56-4359-8087-9690D9B4BB16}" srcId="{316A97D5-E51A-4D06-93B5-B093C42C6516}" destId="{CD98B00A-2F9D-4E97-B696-B5CF2CA7A1AB}" srcOrd="0" destOrd="0" parTransId="{23B0B1FF-D0BF-470E-8403-BD4A7199128E}" sibTransId="{47EAC906-F46C-456A-86FE-6ECD3088567A}"/>
    <dgm:cxn modelId="{576117AD-D005-4741-9A9E-B5C0DFB00DBE}" srcId="{1EAA1C66-AD1B-4551-9F77-47AF5E0ABD94}" destId="{406EC902-CDF5-4B25-80B6-4E9009C824F0}" srcOrd="1" destOrd="0" parTransId="{81C02C6C-4006-4E2E-BA06-2E51391AE9D2}" sibTransId="{FCE98087-D087-4204-B099-5BE1074D612C}"/>
    <dgm:cxn modelId="{6F57FAA3-B3F0-4C19-AA31-73A622C9BB46}" srcId="{316A97D5-E51A-4D06-93B5-B093C42C6516}" destId="{2722C953-CEC8-46D5-AE9E-D98BB4E0582D}" srcOrd="2" destOrd="0" parTransId="{9C750893-BF47-4A8C-863C-7A25B4C20F45}" sibTransId="{F4435C87-8130-48D0-B44D-2E7E8C8ED51C}"/>
    <dgm:cxn modelId="{5EB5702A-9B2C-4547-BF88-274976BDFF62}" type="presOf" srcId="{2F9C0EF9-D23C-4BE7-A8D2-41E51C8A5E14}" destId="{3EE02936-0B6A-42C0-ABDB-7FEA7118E645}" srcOrd="0" destOrd="1" presId="urn:microsoft.com/office/officeart/2005/8/layout/vList5"/>
    <dgm:cxn modelId="{193078B7-8C04-4837-9839-5FA06C91B993}" type="presOf" srcId="{316A97D5-E51A-4D06-93B5-B093C42C6516}" destId="{5BAB309E-ECFF-44A6-8F92-AA571468236B}" srcOrd="0" destOrd="0" presId="urn:microsoft.com/office/officeart/2005/8/layout/vList5"/>
    <dgm:cxn modelId="{D52FF035-8E38-4A21-B668-8A355F3756E4}" srcId="{E068A572-3A9D-410C-826F-7691939F971F}" destId="{D1C1062C-E52F-4817-B445-3385F915A49E}" srcOrd="0" destOrd="0" parTransId="{BB7830A5-04F0-4FA2-BBE8-032F9E4F89CF}" sibTransId="{CE8758F8-9751-4490-A2AE-ECABEBB403D3}"/>
    <dgm:cxn modelId="{5A5EFE35-4EEB-4BA9-9CC9-931DD7BBC577}" type="presOf" srcId="{679B6EF4-C540-41E9-8DC5-C00573ACB9AD}" destId="{D2F68E7F-3B48-4464-9A9A-E1C16D501822}" srcOrd="0" destOrd="0" presId="urn:microsoft.com/office/officeart/2005/8/layout/vList5"/>
    <dgm:cxn modelId="{8069BAAD-4E0E-4504-9C8C-02C093DF3241}" srcId="{1EAA1C66-AD1B-4551-9F77-47AF5E0ABD94}" destId="{E068A572-3A9D-410C-826F-7691939F971F}" srcOrd="0" destOrd="0" parTransId="{FD9A94A9-1F93-4CE2-A352-D78117F188F4}" sibTransId="{A31DBA7F-F114-46B4-BB67-A9C7615ACCBA}"/>
    <dgm:cxn modelId="{308D269A-47D5-45F5-B5C4-D62ABE74FD45}" srcId="{316A97D5-E51A-4D06-93B5-B093C42C6516}" destId="{2F9C0EF9-D23C-4BE7-A8D2-41E51C8A5E14}" srcOrd="1" destOrd="0" parTransId="{283E14CA-4AD7-42EE-A019-9642C1A1E014}" sibTransId="{683063F8-2D34-464E-B382-FDFEB3A89193}"/>
    <dgm:cxn modelId="{A7868FC5-1C41-4208-8CB0-BE1634EE43B5}" type="presOf" srcId="{04068EA2-F9BC-47C1-9052-446BB51F527E}" destId="{2DB62C34-F266-4E41-B8B4-A630420B032D}" srcOrd="0" destOrd="0" presId="urn:microsoft.com/office/officeart/2005/8/layout/vList5"/>
    <dgm:cxn modelId="{F9BA36EB-CCE8-4B22-8E2E-1B680A60C284}" srcId="{406EC902-CDF5-4B25-80B6-4E9009C824F0}" destId="{9C4F770D-39EC-44D6-89BE-CDAF18F2588B}" srcOrd="0" destOrd="0" parTransId="{5A05D9FE-976F-4B13-9D13-5C3F77C8F44E}" sibTransId="{60B59D01-A319-43ED-8F2D-5A6E34F582A7}"/>
    <dgm:cxn modelId="{09065762-64FE-4FF4-A012-AB1DA2619C08}" type="presOf" srcId="{CD98B00A-2F9D-4E97-B696-B5CF2CA7A1AB}" destId="{3EE02936-0B6A-42C0-ABDB-7FEA7118E645}" srcOrd="0" destOrd="0" presId="urn:microsoft.com/office/officeart/2005/8/layout/vList5"/>
    <dgm:cxn modelId="{33CEB535-E1A9-42F9-8304-9E3ECA16E48D}" type="presOf" srcId="{1EAA1C66-AD1B-4551-9F77-47AF5E0ABD94}" destId="{CDECE60E-D556-4782-9440-799E786F8753}" srcOrd="0" destOrd="0" presId="urn:microsoft.com/office/officeart/2005/8/layout/vList5"/>
    <dgm:cxn modelId="{90AE95A4-91F8-4FEA-B6F5-3A7601F997DE}" type="presOf" srcId="{D1C1062C-E52F-4817-B445-3385F915A49E}" destId="{DCE2ABF7-9D13-417E-8BEF-4789AF3D5409}" srcOrd="0" destOrd="0" presId="urn:microsoft.com/office/officeart/2005/8/layout/vList5"/>
    <dgm:cxn modelId="{25C5E9FE-6FDF-4CD6-8CA3-AF5944437A4A}" type="presOf" srcId="{406EC902-CDF5-4B25-80B6-4E9009C824F0}" destId="{6FF07868-7F63-4EDC-9840-F99193E19734}" srcOrd="0" destOrd="0" presId="urn:microsoft.com/office/officeart/2005/8/layout/vList5"/>
    <dgm:cxn modelId="{674F6F01-8DED-4F54-B5A6-CF52C7E9BFF3}" srcId="{679B6EF4-C540-41E9-8DC5-C00573ACB9AD}" destId="{E39539A6-E3E1-4631-B22D-B956E4F6185E}" srcOrd="1" destOrd="0" parTransId="{2FAD37D6-13F9-49F9-AF12-D0468C561F22}" sibTransId="{90E73BCD-5D09-4873-BE03-038BD480CB42}"/>
    <dgm:cxn modelId="{B091D617-B168-41FA-B46E-B9D8F78CCAF1}" type="presParOf" srcId="{CDECE60E-D556-4782-9440-799E786F8753}" destId="{EE407020-FDC5-49B5-A53E-C8B11155C0F0}" srcOrd="0" destOrd="0" presId="urn:microsoft.com/office/officeart/2005/8/layout/vList5"/>
    <dgm:cxn modelId="{F7F7220E-46B4-457A-8E32-1366FF9CA2BE}" type="presParOf" srcId="{EE407020-FDC5-49B5-A53E-C8B11155C0F0}" destId="{95660647-C7C5-4DBB-99BD-8EBA02DBF781}" srcOrd="0" destOrd="0" presId="urn:microsoft.com/office/officeart/2005/8/layout/vList5"/>
    <dgm:cxn modelId="{2F293664-8E12-4883-95D6-12641B2A6754}" type="presParOf" srcId="{EE407020-FDC5-49B5-A53E-C8B11155C0F0}" destId="{DCE2ABF7-9D13-417E-8BEF-4789AF3D5409}" srcOrd="1" destOrd="0" presId="urn:microsoft.com/office/officeart/2005/8/layout/vList5"/>
    <dgm:cxn modelId="{F3D4E619-F002-4FB0-B615-C43CF2D44495}" type="presParOf" srcId="{CDECE60E-D556-4782-9440-799E786F8753}" destId="{4B400B26-685D-4A4A-8E06-74B279359BDF}" srcOrd="1" destOrd="0" presId="urn:microsoft.com/office/officeart/2005/8/layout/vList5"/>
    <dgm:cxn modelId="{F0CF388F-4E34-4DAB-85B7-CCB7178E0BE1}" type="presParOf" srcId="{CDECE60E-D556-4782-9440-799E786F8753}" destId="{EDA74576-70F2-4D66-93C5-4DC3D0D3106D}" srcOrd="2" destOrd="0" presId="urn:microsoft.com/office/officeart/2005/8/layout/vList5"/>
    <dgm:cxn modelId="{2EA770BF-1238-47A9-9E69-B444E634B0A2}" type="presParOf" srcId="{EDA74576-70F2-4D66-93C5-4DC3D0D3106D}" destId="{6FF07868-7F63-4EDC-9840-F99193E19734}" srcOrd="0" destOrd="0" presId="urn:microsoft.com/office/officeart/2005/8/layout/vList5"/>
    <dgm:cxn modelId="{4240A0DF-4314-49CA-901F-38E556C05815}" type="presParOf" srcId="{EDA74576-70F2-4D66-93C5-4DC3D0D3106D}" destId="{73315B55-A445-4BC5-ABC1-AA2D2BC2A340}" srcOrd="1" destOrd="0" presId="urn:microsoft.com/office/officeart/2005/8/layout/vList5"/>
    <dgm:cxn modelId="{12AB92FC-0076-4DD6-8296-6C12F023914B}" type="presParOf" srcId="{CDECE60E-D556-4782-9440-799E786F8753}" destId="{D93BB3A3-1182-40EA-BEF5-F9899CB1B9AB}" srcOrd="3" destOrd="0" presId="urn:microsoft.com/office/officeart/2005/8/layout/vList5"/>
    <dgm:cxn modelId="{E19DEEE4-4799-47C0-A987-F78FB3AC2F05}" type="presParOf" srcId="{CDECE60E-D556-4782-9440-799E786F8753}" destId="{BEC48757-C835-402D-BDC0-FF96BDF6B6D7}" srcOrd="4" destOrd="0" presId="urn:microsoft.com/office/officeart/2005/8/layout/vList5"/>
    <dgm:cxn modelId="{20A53AD4-D1EB-414F-88CF-4F65F008EF43}" type="presParOf" srcId="{BEC48757-C835-402D-BDC0-FF96BDF6B6D7}" destId="{5BAB309E-ECFF-44A6-8F92-AA571468236B}" srcOrd="0" destOrd="0" presId="urn:microsoft.com/office/officeart/2005/8/layout/vList5"/>
    <dgm:cxn modelId="{8F24196B-EB25-46E4-B078-BA7B1B373DF3}" type="presParOf" srcId="{BEC48757-C835-402D-BDC0-FF96BDF6B6D7}" destId="{3EE02936-0B6A-42C0-ABDB-7FEA7118E645}" srcOrd="1" destOrd="0" presId="urn:microsoft.com/office/officeart/2005/8/layout/vList5"/>
    <dgm:cxn modelId="{D0FBB8A3-FE03-4B2B-A353-F420B594B300}" type="presParOf" srcId="{CDECE60E-D556-4782-9440-799E786F8753}" destId="{6A796A30-E33E-485E-A82A-1F4590D15294}" srcOrd="5" destOrd="0" presId="urn:microsoft.com/office/officeart/2005/8/layout/vList5"/>
    <dgm:cxn modelId="{D0B0BA4A-59A2-4CB6-A890-2098030BBAA6}" type="presParOf" srcId="{CDECE60E-D556-4782-9440-799E786F8753}" destId="{CC8F02F3-CE78-4BD8-9A2F-AA8E15445696}" srcOrd="6" destOrd="0" presId="urn:microsoft.com/office/officeart/2005/8/layout/vList5"/>
    <dgm:cxn modelId="{4590A8C6-2BF4-4269-9033-594BF4EB0BFF}" type="presParOf" srcId="{CC8F02F3-CE78-4BD8-9A2F-AA8E15445696}" destId="{D2F68E7F-3B48-4464-9A9A-E1C16D501822}" srcOrd="0" destOrd="0" presId="urn:microsoft.com/office/officeart/2005/8/layout/vList5"/>
    <dgm:cxn modelId="{D10353BA-A225-4060-B5FA-8014903A2327}" type="presParOf" srcId="{CC8F02F3-CE78-4BD8-9A2F-AA8E15445696}" destId="{2DB62C34-F266-4E41-B8B4-A630420B032D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AA1C66-AD1B-4551-9F77-47AF5E0ABD94}" type="doc">
      <dgm:prSet loTypeId="urn:microsoft.com/office/officeart/2005/8/layout/vList5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E068A572-3A9D-410C-826F-7691939F971F}">
      <dgm:prSet phldrT="[Текст]"/>
      <dgm:spPr/>
      <dgm:t>
        <a:bodyPr/>
        <a:lstStyle/>
        <a:p>
          <a:r>
            <a:rPr lang="ru-RU" dirty="0" smtClean="0"/>
            <a:t>Бизнес-план</a:t>
          </a:r>
          <a:endParaRPr lang="ru-RU" dirty="0"/>
        </a:p>
      </dgm:t>
    </dgm:pt>
    <dgm:pt modelId="{FD9A94A9-1F93-4CE2-A352-D78117F188F4}" type="parTrans" cxnId="{8069BAAD-4E0E-4504-9C8C-02C093DF3241}">
      <dgm:prSet/>
      <dgm:spPr/>
      <dgm:t>
        <a:bodyPr/>
        <a:lstStyle/>
        <a:p>
          <a:endParaRPr lang="ru-RU"/>
        </a:p>
      </dgm:t>
    </dgm:pt>
    <dgm:pt modelId="{A31DBA7F-F114-46B4-BB67-A9C7615ACCBA}" type="sibTrans" cxnId="{8069BAAD-4E0E-4504-9C8C-02C093DF3241}">
      <dgm:prSet/>
      <dgm:spPr/>
      <dgm:t>
        <a:bodyPr/>
        <a:lstStyle/>
        <a:p>
          <a:endParaRPr lang="ru-RU"/>
        </a:p>
      </dgm:t>
    </dgm:pt>
    <dgm:pt modelId="{D1C1062C-E52F-4817-B445-3385F915A49E}">
      <dgm:prSet phldrT="[Текст]"/>
      <dgm:spPr/>
      <dgm:t>
        <a:bodyPr/>
        <a:lstStyle/>
        <a:p>
          <a:r>
            <a:rPr lang="ru-RU" dirty="0" smtClean="0"/>
            <a:t>Точность и полнота разработки</a:t>
          </a:r>
          <a:endParaRPr lang="ru-RU" dirty="0"/>
        </a:p>
      </dgm:t>
    </dgm:pt>
    <dgm:pt modelId="{BB7830A5-04F0-4FA2-BBE8-032F9E4F89CF}" type="parTrans" cxnId="{D52FF035-8E38-4A21-B668-8A355F3756E4}">
      <dgm:prSet/>
      <dgm:spPr/>
      <dgm:t>
        <a:bodyPr/>
        <a:lstStyle/>
        <a:p>
          <a:endParaRPr lang="ru-RU"/>
        </a:p>
      </dgm:t>
    </dgm:pt>
    <dgm:pt modelId="{CE8758F8-9751-4490-A2AE-ECABEBB403D3}" type="sibTrans" cxnId="{D52FF035-8E38-4A21-B668-8A355F3756E4}">
      <dgm:prSet/>
      <dgm:spPr/>
      <dgm:t>
        <a:bodyPr/>
        <a:lstStyle/>
        <a:p>
          <a:endParaRPr lang="ru-RU"/>
        </a:p>
      </dgm:t>
    </dgm:pt>
    <dgm:pt modelId="{406EC902-CDF5-4B25-80B6-4E9009C824F0}">
      <dgm:prSet phldrT="[Текст]"/>
      <dgm:spPr/>
      <dgm:t>
        <a:bodyPr/>
        <a:lstStyle/>
        <a:p>
          <a:r>
            <a:rPr lang="ru-RU" dirty="0" smtClean="0"/>
            <a:t>Работа с поставщиком</a:t>
          </a:r>
          <a:endParaRPr lang="ru-RU" dirty="0"/>
        </a:p>
      </dgm:t>
    </dgm:pt>
    <dgm:pt modelId="{81C02C6C-4006-4E2E-BA06-2E51391AE9D2}" type="parTrans" cxnId="{576117AD-D005-4741-9A9E-B5C0DFB00DBE}">
      <dgm:prSet/>
      <dgm:spPr/>
      <dgm:t>
        <a:bodyPr/>
        <a:lstStyle/>
        <a:p>
          <a:endParaRPr lang="ru-RU"/>
        </a:p>
      </dgm:t>
    </dgm:pt>
    <dgm:pt modelId="{FCE98087-D087-4204-B099-5BE1074D612C}" type="sibTrans" cxnId="{576117AD-D005-4741-9A9E-B5C0DFB00DBE}">
      <dgm:prSet/>
      <dgm:spPr/>
      <dgm:t>
        <a:bodyPr/>
        <a:lstStyle/>
        <a:p>
          <a:endParaRPr lang="ru-RU"/>
        </a:p>
      </dgm:t>
    </dgm:pt>
    <dgm:pt modelId="{9C4F770D-39EC-44D6-89BE-CDAF18F2588B}">
      <dgm:prSet phldrT="[Текст]"/>
      <dgm:spPr/>
      <dgm:t>
        <a:bodyPr/>
        <a:lstStyle/>
        <a:p>
          <a:r>
            <a:rPr lang="ru-RU" dirty="0" smtClean="0"/>
            <a:t>Ответственность за все на одной компании</a:t>
          </a:r>
          <a:endParaRPr lang="ru-RU" dirty="0"/>
        </a:p>
      </dgm:t>
    </dgm:pt>
    <dgm:pt modelId="{5A05D9FE-976F-4B13-9D13-5C3F77C8F44E}" type="parTrans" cxnId="{F9BA36EB-CCE8-4B22-8E2E-1B680A60C284}">
      <dgm:prSet/>
      <dgm:spPr/>
      <dgm:t>
        <a:bodyPr/>
        <a:lstStyle/>
        <a:p>
          <a:endParaRPr lang="ru-RU"/>
        </a:p>
      </dgm:t>
    </dgm:pt>
    <dgm:pt modelId="{60B59D01-A319-43ED-8F2D-5A6E34F582A7}" type="sibTrans" cxnId="{F9BA36EB-CCE8-4B22-8E2E-1B680A60C284}">
      <dgm:prSet/>
      <dgm:spPr/>
      <dgm:t>
        <a:bodyPr/>
        <a:lstStyle/>
        <a:p>
          <a:endParaRPr lang="ru-RU"/>
        </a:p>
      </dgm:t>
    </dgm:pt>
    <dgm:pt modelId="{316A97D5-E51A-4D06-93B5-B093C42C6516}">
      <dgm:prSet phldrT="[Текст]"/>
      <dgm:spPr/>
      <dgm:t>
        <a:bodyPr/>
        <a:lstStyle/>
        <a:p>
          <a:r>
            <a:rPr lang="ru-RU" dirty="0" smtClean="0"/>
            <a:t>Экономия времени</a:t>
          </a:r>
          <a:endParaRPr lang="ru-RU" dirty="0"/>
        </a:p>
      </dgm:t>
    </dgm:pt>
    <dgm:pt modelId="{D7953489-8391-455E-A08D-FFBCCABD7B9B}" type="parTrans" cxnId="{F13AFA9C-E3AF-4E67-A047-C2F1CB67E699}">
      <dgm:prSet/>
      <dgm:spPr/>
      <dgm:t>
        <a:bodyPr/>
        <a:lstStyle/>
        <a:p>
          <a:endParaRPr lang="ru-RU"/>
        </a:p>
      </dgm:t>
    </dgm:pt>
    <dgm:pt modelId="{5B25DBBD-F425-4E5E-809A-E54CB1A9B1E9}" type="sibTrans" cxnId="{F13AFA9C-E3AF-4E67-A047-C2F1CB67E699}">
      <dgm:prSet/>
      <dgm:spPr/>
      <dgm:t>
        <a:bodyPr/>
        <a:lstStyle/>
        <a:p>
          <a:endParaRPr lang="ru-RU"/>
        </a:p>
      </dgm:t>
    </dgm:pt>
    <dgm:pt modelId="{679B6EF4-C540-41E9-8DC5-C00573ACB9AD}">
      <dgm:prSet/>
      <dgm:spPr/>
      <dgm:t>
        <a:bodyPr/>
        <a:lstStyle/>
        <a:p>
          <a:r>
            <a:rPr lang="ru-RU" dirty="0" smtClean="0"/>
            <a:t>Бонусы и скидки</a:t>
          </a:r>
          <a:endParaRPr lang="ru-RU" dirty="0"/>
        </a:p>
      </dgm:t>
    </dgm:pt>
    <dgm:pt modelId="{90FB2024-0994-4DE9-A24D-569679E284A3}" type="parTrans" cxnId="{A6839823-8B31-4D47-BB93-456EC53FCDCE}">
      <dgm:prSet/>
      <dgm:spPr/>
      <dgm:t>
        <a:bodyPr/>
        <a:lstStyle/>
        <a:p>
          <a:endParaRPr lang="ru-RU"/>
        </a:p>
      </dgm:t>
    </dgm:pt>
    <dgm:pt modelId="{0C415DE3-D115-49B6-83D7-18E61FE936FE}" type="sibTrans" cxnId="{A6839823-8B31-4D47-BB93-456EC53FCDCE}">
      <dgm:prSet/>
      <dgm:spPr/>
      <dgm:t>
        <a:bodyPr/>
        <a:lstStyle/>
        <a:p>
          <a:endParaRPr lang="ru-RU"/>
        </a:p>
      </dgm:t>
    </dgm:pt>
    <dgm:pt modelId="{04068EA2-F9BC-47C1-9052-446BB51F527E}">
      <dgm:prSet phldrT="[Текст]"/>
      <dgm:spPr/>
      <dgm:t>
        <a:bodyPr/>
        <a:lstStyle/>
        <a:p>
          <a:r>
            <a:rPr lang="ru-RU" dirty="0" smtClean="0"/>
            <a:t>От объема заказа</a:t>
          </a:r>
          <a:endParaRPr lang="ru-RU" dirty="0"/>
        </a:p>
      </dgm:t>
    </dgm:pt>
    <dgm:pt modelId="{4F59D16A-CB98-4031-8655-069E0A78E98C}" type="parTrans" cxnId="{1868BF65-82A4-4A92-B1D0-B9EDF18A7403}">
      <dgm:prSet/>
      <dgm:spPr/>
      <dgm:t>
        <a:bodyPr/>
        <a:lstStyle/>
        <a:p>
          <a:endParaRPr lang="ru-RU"/>
        </a:p>
      </dgm:t>
    </dgm:pt>
    <dgm:pt modelId="{68143734-17CC-4EFE-A4C4-BAF843776393}" type="sibTrans" cxnId="{1868BF65-82A4-4A92-B1D0-B9EDF18A7403}">
      <dgm:prSet/>
      <dgm:spPr/>
      <dgm:t>
        <a:bodyPr/>
        <a:lstStyle/>
        <a:p>
          <a:endParaRPr lang="ru-RU"/>
        </a:p>
      </dgm:t>
    </dgm:pt>
    <dgm:pt modelId="{2722C953-CEC8-46D5-AE9E-D98BB4E0582D}">
      <dgm:prSet phldrT="[Текст]"/>
      <dgm:spPr/>
      <dgm:t>
        <a:bodyPr/>
        <a:lstStyle/>
        <a:p>
          <a:r>
            <a:rPr lang="ru-RU" dirty="0" smtClean="0"/>
            <a:t>Все договорные и денежные отношения с одним подрядчиком</a:t>
          </a:r>
          <a:endParaRPr lang="ru-RU" dirty="0"/>
        </a:p>
      </dgm:t>
    </dgm:pt>
    <dgm:pt modelId="{9C750893-BF47-4A8C-863C-7A25B4C20F45}" type="parTrans" cxnId="{6F57FAA3-B3F0-4C19-AA31-73A622C9BB46}">
      <dgm:prSet/>
      <dgm:spPr/>
      <dgm:t>
        <a:bodyPr/>
        <a:lstStyle/>
        <a:p>
          <a:endParaRPr lang="ru-RU"/>
        </a:p>
      </dgm:t>
    </dgm:pt>
    <dgm:pt modelId="{F4435C87-8130-48D0-B44D-2E7E8C8ED51C}" type="sibTrans" cxnId="{6F57FAA3-B3F0-4C19-AA31-73A622C9BB46}">
      <dgm:prSet/>
      <dgm:spPr/>
      <dgm:t>
        <a:bodyPr/>
        <a:lstStyle/>
        <a:p>
          <a:endParaRPr lang="ru-RU"/>
        </a:p>
      </dgm:t>
    </dgm:pt>
    <dgm:pt modelId="{CDECE60E-D556-4782-9440-799E786F8753}" type="pres">
      <dgm:prSet presAssocID="{1EAA1C66-AD1B-4551-9F77-47AF5E0ABD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407020-FDC5-49B5-A53E-C8B11155C0F0}" type="pres">
      <dgm:prSet presAssocID="{E068A572-3A9D-410C-826F-7691939F971F}" presName="linNode" presStyleCnt="0"/>
      <dgm:spPr/>
    </dgm:pt>
    <dgm:pt modelId="{95660647-C7C5-4DBB-99BD-8EBA02DBF781}" type="pres">
      <dgm:prSet presAssocID="{E068A572-3A9D-410C-826F-7691939F971F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2ABF7-9D13-417E-8BEF-4789AF3D5409}" type="pres">
      <dgm:prSet presAssocID="{E068A572-3A9D-410C-826F-7691939F971F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400B26-685D-4A4A-8E06-74B279359BDF}" type="pres">
      <dgm:prSet presAssocID="{A31DBA7F-F114-46B4-BB67-A9C7615ACCBA}" presName="sp" presStyleCnt="0"/>
      <dgm:spPr/>
    </dgm:pt>
    <dgm:pt modelId="{EDA74576-70F2-4D66-93C5-4DC3D0D3106D}" type="pres">
      <dgm:prSet presAssocID="{406EC902-CDF5-4B25-80B6-4E9009C824F0}" presName="linNode" presStyleCnt="0"/>
      <dgm:spPr/>
    </dgm:pt>
    <dgm:pt modelId="{6FF07868-7F63-4EDC-9840-F99193E19734}" type="pres">
      <dgm:prSet presAssocID="{406EC902-CDF5-4B25-80B6-4E9009C824F0}" presName="parentText" presStyleLbl="node1" presStyleIdx="1" presStyleCnt="4" custLinFactNeighborX="-4612" custLinFactNeighborY="36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15B55-A445-4BC5-ABC1-AA2D2BC2A340}" type="pres">
      <dgm:prSet presAssocID="{406EC902-CDF5-4B25-80B6-4E9009C824F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BB3A3-1182-40EA-BEF5-F9899CB1B9AB}" type="pres">
      <dgm:prSet presAssocID="{FCE98087-D087-4204-B099-5BE1074D612C}" presName="sp" presStyleCnt="0"/>
      <dgm:spPr/>
    </dgm:pt>
    <dgm:pt modelId="{BEC48757-C835-402D-BDC0-FF96BDF6B6D7}" type="pres">
      <dgm:prSet presAssocID="{316A97D5-E51A-4D06-93B5-B093C42C6516}" presName="linNode" presStyleCnt="0"/>
      <dgm:spPr/>
    </dgm:pt>
    <dgm:pt modelId="{5BAB309E-ECFF-44A6-8F92-AA571468236B}" type="pres">
      <dgm:prSet presAssocID="{316A97D5-E51A-4D06-93B5-B093C42C651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02936-0B6A-42C0-ABDB-7FEA7118E645}" type="pres">
      <dgm:prSet presAssocID="{316A97D5-E51A-4D06-93B5-B093C42C651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96A30-E33E-485E-A82A-1F4590D15294}" type="pres">
      <dgm:prSet presAssocID="{5B25DBBD-F425-4E5E-809A-E54CB1A9B1E9}" presName="sp" presStyleCnt="0"/>
      <dgm:spPr/>
    </dgm:pt>
    <dgm:pt modelId="{CC8F02F3-CE78-4BD8-9A2F-AA8E15445696}" type="pres">
      <dgm:prSet presAssocID="{679B6EF4-C540-41E9-8DC5-C00573ACB9AD}" presName="linNode" presStyleCnt="0"/>
      <dgm:spPr/>
    </dgm:pt>
    <dgm:pt modelId="{D2F68E7F-3B48-4464-9A9A-E1C16D501822}" type="pres">
      <dgm:prSet presAssocID="{679B6EF4-C540-41E9-8DC5-C00573ACB9A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62C34-F266-4E41-B8B4-A630420B032D}" type="pres">
      <dgm:prSet presAssocID="{679B6EF4-C540-41E9-8DC5-C00573ACB9A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57FAA3-B3F0-4C19-AA31-73A622C9BB46}" srcId="{316A97D5-E51A-4D06-93B5-B093C42C6516}" destId="{2722C953-CEC8-46D5-AE9E-D98BB4E0582D}" srcOrd="0" destOrd="0" parTransId="{9C750893-BF47-4A8C-863C-7A25B4C20F45}" sibTransId="{F4435C87-8130-48D0-B44D-2E7E8C8ED51C}"/>
    <dgm:cxn modelId="{B712C59C-6DDD-4D22-B141-EAE4E6835A13}" type="presOf" srcId="{316A97D5-E51A-4D06-93B5-B093C42C6516}" destId="{5BAB309E-ECFF-44A6-8F92-AA571468236B}" srcOrd="0" destOrd="0" presId="urn:microsoft.com/office/officeart/2005/8/layout/vList5"/>
    <dgm:cxn modelId="{A4E21BCB-6593-4575-A3A7-B5D3E90ADEA4}" type="presOf" srcId="{679B6EF4-C540-41E9-8DC5-C00573ACB9AD}" destId="{D2F68E7F-3B48-4464-9A9A-E1C16D501822}" srcOrd="0" destOrd="0" presId="urn:microsoft.com/office/officeart/2005/8/layout/vList5"/>
    <dgm:cxn modelId="{A74B33EF-D141-4FAB-A64F-4F003AA1CF47}" type="presOf" srcId="{406EC902-CDF5-4B25-80B6-4E9009C824F0}" destId="{6FF07868-7F63-4EDC-9840-F99193E19734}" srcOrd="0" destOrd="0" presId="urn:microsoft.com/office/officeart/2005/8/layout/vList5"/>
    <dgm:cxn modelId="{A6839823-8B31-4D47-BB93-456EC53FCDCE}" srcId="{1EAA1C66-AD1B-4551-9F77-47AF5E0ABD94}" destId="{679B6EF4-C540-41E9-8DC5-C00573ACB9AD}" srcOrd="3" destOrd="0" parTransId="{90FB2024-0994-4DE9-A24D-569679E284A3}" sibTransId="{0C415DE3-D115-49B6-83D7-18E61FE936FE}"/>
    <dgm:cxn modelId="{F13AFA9C-E3AF-4E67-A047-C2F1CB67E699}" srcId="{1EAA1C66-AD1B-4551-9F77-47AF5E0ABD94}" destId="{316A97D5-E51A-4D06-93B5-B093C42C6516}" srcOrd="2" destOrd="0" parTransId="{D7953489-8391-455E-A08D-FFBCCABD7B9B}" sibTransId="{5B25DBBD-F425-4E5E-809A-E54CB1A9B1E9}"/>
    <dgm:cxn modelId="{69B3FC40-0A8D-4F0C-B71D-ECF23CB0DE3B}" type="presOf" srcId="{D1C1062C-E52F-4817-B445-3385F915A49E}" destId="{DCE2ABF7-9D13-417E-8BEF-4789AF3D5409}" srcOrd="0" destOrd="0" presId="urn:microsoft.com/office/officeart/2005/8/layout/vList5"/>
    <dgm:cxn modelId="{A813B275-B524-48C4-B2A5-A00698346A95}" type="presOf" srcId="{1EAA1C66-AD1B-4551-9F77-47AF5E0ABD94}" destId="{CDECE60E-D556-4782-9440-799E786F8753}" srcOrd="0" destOrd="0" presId="urn:microsoft.com/office/officeart/2005/8/layout/vList5"/>
    <dgm:cxn modelId="{576117AD-D005-4741-9A9E-B5C0DFB00DBE}" srcId="{1EAA1C66-AD1B-4551-9F77-47AF5E0ABD94}" destId="{406EC902-CDF5-4B25-80B6-4E9009C824F0}" srcOrd="1" destOrd="0" parTransId="{81C02C6C-4006-4E2E-BA06-2E51391AE9D2}" sibTransId="{FCE98087-D087-4204-B099-5BE1074D612C}"/>
    <dgm:cxn modelId="{8069BAAD-4E0E-4504-9C8C-02C093DF3241}" srcId="{1EAA1C66-AD1B-4551-9F77-47AF5E0ABD94}" destId="{E068A572-3A9D-410C-826F-7691939F971F}" srcOrd="0" destOrd="0" parTransId="{FD9A94A9-1F93-4CE2-A352-D78117F188F4}" sibTransId="{A31DBA7F-F114-46B4-BB67-A9C7615ACCBA}"/>
    <dgm:cxn modelId="{D4D9F73A-4BA4-46D3-9CF9-22197EA0911F}" type="presOf" srcId="{2722C953-CEC8-46D5-AE9E-D98BB4E0582D}" destId="{3EE02936-0B6A-42C0-ABDB-7FEA7118E645}" srcOrd="0" destOrd="0" presId="urn:microsoft.com/office/officeart/2005/8/layout/vList5"/>
    <dgm:cxn modelId="{1868BF65-82A4-4A92-B1D0-B9EDF18A7403}" srcId="{679B6EF4-C540-41E9-8DC5-C00573ACB9AD}" destId="{04068EA2-F9BC-47C1-9052-446BB51F527E}" srcOrd="0" destOrd="0" parTransId="{4F59D16A-CB98-4031-8655-069E0A78E98C}" sibTransId="{68143734-17CC-4EFE-A4C4-BAF843776393}"/>
    <dgm:cxn modelId="{DC832EEA-E52E-4D36-B18E-5F6D5622FD90}" type="presOf" srcId="{04068EA2-F9BC-47C1-9052-446BB51F527E}" destId="{2DB62C34-F266-4E41-B8B4-A630420B032D}" srcOrd="0" destOrd="0" presId="urn:microsoft.com/office/officeart/2005/8/layout/vList5"/>
    <dgm:cxn modelId="{67080193-7412-495B-95B8-1D7528774CE9}" type="presOf" srcId="{E068A572-3A9D-410C-826F-7691939F971F}" destId="{95660647-C7C5-4DBB-99BD-8EBA02DBF781}" srcOrd="0" destOrd="0" presId="urn:microsoft.com/office/officeart/2005/8/layout/vList5"/>
    <dgm:cxn modelId="{D52FF035-8E38-4A21-B668-8A355F3756E4}" srcId="{E068A572-3A9D-410C-826F-7691939F971F}" destId="{D1C1062C-E52F-4817-B445-3385F915A49E}" srcOrd="0" destOrd="0" parTransId="{BB7830A5-04F0-4FA2-BBE8-032F9E4F89CF}" sibTransId="{CE8758F8-9751-4490-A2AE-ECABEBB403D3}"/>
    <dgm:cxn modelId="{F9BA36EB-CCE8-4B22-8E2E-1B680A60C284}" srcId="{406EC902-CDF5-4B25-80B6-4E9009C824F0}" destId="{9C4F770D-39EC-44D6-89BE-CDAF18F2588B}" srcOrd="0" destOrd="0" parTransId="{5A05D9FE-976F-4B13-9D13-5C3F77C8F44E}" sibTransId="{60B59D01-A319-43ED-8F2D-5A6E34F582A7}"/>
    <dgm:cxn modelId="{7E00EC33-59CE-426A-AB63-897CA829CFBC}" type="presOf" srcId="{9C4F770D-39EC-44D6-89BE-CDAF18F2588B}" destId="{73315B55-A445-4BC5-ABC1-AA2D2BC2A340}" srcOrd="0" destOrd="0" presId="urn:microsoft.com/office/officeart/2005/8/layout/vList5"/>
    <dgm:cxn modelId="{DD0ABEB1-643B-4F34-851F-AEC209D0C423}" type="presParOf" srcId="{CDECE60E-D556-4782-9440-799E786F8753}" destId="{EE407020-FDC5-49B5-A53E-C8B11155C0F0}" srcOrd="0" destOrd="0" presId="urn:microsoft.com/office/officeart/2005/8/layout/vList5"/>
    <dgm:cxn modelId="{7F0DC7FD-AC65-45FF-A520-F7133CC923E3}" type="presParOf" srcId="{EE407020-FDC5-49B5-A53E-C8B11155C0F0}" destId="{95660647-C7C5-4DBB-99BD-8EBA02DBF781}" srcOrd="0" destOrd="0" presId="urn:microsoft.com/office/officeart/2005/8/layout/vList5"/>
    <dgm:cxn modelId="{0C52B21A-97F6-454C-9019-969503329725}" type="presParOf" srcId="{EE407020-FDC5-49B5-A53E-C8B11155C0F0}" destId="{DCE2ABF7-9D13-417E-8BEF-4789AF3D5409}" srcOrd="1" destOrd="0" presId="urn:microsoft.com/office/officeart/2005/8/layout/vList5"/>
    <dgm:cxn modelId="{227027D6-7DA4-4F7D-B86E-81F3D97C026B}" type="presParOf" srcId="{CDECE60E-D556-4782-9440-799E786F8753}" destId="{4B400B26-685D-4A4A-8E06-74B279359BDF}" srcOrd="1" destOrd="0" presId="urn:microsoft.com/office/officeart/2005/8/layout/vList5"/>
    <dgm:cxn modelId="{42339E01-4111-4154-BAFA-6E3161EED8CF}" type="presParOf" srcId="{CDECE60E-D556-4782-9440-799E786F8753}" destId="{EDA74576-70F2-4D66-93C5-4DC3D0D3106D}" srcOrd="2" destOrd="0" presId="urn:microsoft.com/office/officeart/2005/8/layout/vList5"/>
    <dgm:cxn modelId="{8C3609A5-EF34-4ABA-880B-196C0828B6DB}" type="presParOf" srcId="{EDA74576-70F2-4D66-93C5-4DC3D0D3106D}" destId="{6FF07868-7F63-4EDC-9840-F99193E19734}" srcOrd="0" destOrd="0" presId="urn:microsoft.com/office/officeart/2005/8/layout/vList5"/>
    <dgm:cxn modelId="{81476034-2878-4D04-92F8-51924389C91A}" type="presParOf" srcId="{EDA74576-70F2-4D66-93C5-4DC3D0D3106D}" destId="{73315B55-A445-4BC5-ABC1-AA2D2BC2A340}" srcOrd="1" destOrd="0" presId="urn:microsoft.com/office/officeart/2005/8/layout/vList5"/>
    <dgm:cxn modelId="{410EE099-6DCF-448E-AEBE-1A6435547923}" type="presParOf" srcId="{CDECE60E-D556-4782-9440-799E786F8753}" destId="{D93BB3A3-1182-40EA-BEF5-F9899CB1B9AB}" srcOrd="3" destOrd="0" presId="urn:microsoft.com/office/officeart/2005/8/layout/vList5"/>
    <dgm:cxn modelId="{70CF8EA0-4311-41DE-855B-652FF190545F}" type="presParOf" srcId="{CDECE60E-D556-4782-9440-799E786F8753}" destId="{BEC48757-C835-402D-BDC0-FF96BDF6B6D7}" srcOrd="4" destOrd="0" presId="urn:microsoft.com/office/officeart/2005/8/layout/vList5"/>
    <dgm:cxn modelId="{637599C2-2812-48ED-9BAC-72F57B0DC749}" type="presParOf" srcId="{BEC48757-C835-402D-BDC0-FF96BDF6B6D7}" destId="{5BAB309E-ECFF-44A6-8F92-AA571468236B}" srcOrd="0" destOrd="0" presId="urn:microsoft.com/office/officeart/2005/8/layout/vList5"/>
    <dgm:cxn modelId="{3315D56A-A749-4DFB-91C6-4C5BFDB6E570}" type="presParOf" srcId="{BEC48757-C835-402D-BDC0-FF96BDF6B6D7}" destId="{3EE02936-0B6A-42C0-ABDB-7FEA7118E645}" srcOrd="1" destOrd="0" presId="urn:microsoft.com/office/officeart/2005/8/layout/vList5"/>
    <dgm:cxn modelId="{55DD4FC3-86C8-475A-A80E-2AFBB0C9522F}" type="presParOf" srcId="{CDECE60E-D556-4782-9440-799E786F8753}" destId="{6A796A30-E33E-485E-A82A-1F4590D15294}" srcOrd="5" destOrd="0" presId="urn:microsoft.com/office/officeart/2005/8/layout/vList5"/>
    <dgm:cxn modelId="{AC0336D1-40EC-4700-9E6B-129F0A8CA105}" type="presParOf" srcId="{CDECE60E-D556-4782-9440-799E786F8753}" destId="{CC8F02F3-CE78-4BD8-9A2F-AA8E15445696}" srcOrd="6" destOrd="0" presId="urn:microsoft.com/office/officeart/2005/8/layout/vList5"/>
    <dgm:cxn modelId="{CE257520-3048-4A81-8315-54A929FF7021}" type="presParOf" srcId="{CC8F02F3-CE78-4BD8-9A2F-AA8E15445696}" destId="{D2F68E7F-3B48-4464-9A9A-E1C16D501822}" srcOrd="0" destOrd="0" presId="urn:microsoft.com/office/officeart/2005/8/layout/vList5"/>
    <dgm:cxn modelId="{2611C066-9FA5-485B-B2AA-F1832733047D}" type="presParOf" srcId="{CC8F02F3-CE78-4BD8-9A2F-AA8E15445696}" destId="{2DB62C34-F266-4E41-B8B4-A630420B032D}" srcOrd="1" destOrd="0" presId="urn:microsoft.com/office/officeart/2005/8/layout/vList5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2B6DA0-0CFD-4F50-B5C6-8675EA6E55CD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анализ исправности каналов связи;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анализ исправности узлов (аппаратуры);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сбор данных по каналам связи от удалённых узлов (аппаратуры)</a:t>
          </a:r>
          <a:endParaRPr lang="ru-RU" sz="1600" kern="1200" dirty="0"/>
        </a:p>
      </dsp:txBody>
      <dsp:txXfrm rot="5400000">
        <a:off x="5012703" y="-1901980"/>
        <a:ext cx="1166849" cy="5266944"/>
      </dsp:txXfrm>
    </dsp:sp>
    <dsp:sp modelId="{DA3572EF-BC72-4D3D-812C-E7386C1E767C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АНАЛИТИКА</a:t>
          </a:r>
          <a:endParaRPr lang="ru-RU" sz="2300" kern="1200" dirty="0"/>
        </a:p>
      </dsp:txBody>
      <dsp:txXfrm>
        <a:off x="0" y="2209"/>
        <a:ext cx="2962656" cy="1458562"/>
      </dsp:txXfrm>
    </dsp:sp>
    <dsp:sp modelId="{A2DB5DB9-A79A-4FC2-AD54-D91EC18456FA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i="1" kern="1200" dirty="0" smtClean="0"/>
            <a:t>call</a:t>
          </a:r>
          <a:r>
            <a:rPr lang="ru-RU" sz="1600" i="1" kern="1200" dirty="0" smtClean="0"/>
            <a:t>-центр - консультирование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сбор объективной и субъективной информации по неисправности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фиксация всей информации</a:t>
          </a:r>
          <a:endParaRPr lang="ru-RU" sz="1600" kern="1200" dirty="0"/>
        </a:p>
      </dsp:txBody>
      <dsp:txXfrm rot="5400000">
        <a:off x="5012703" y="-370490"/>
        <a:ext cx="1166849" cy="5266944"/>
      </dsp:txXfrm>
    </dsp:sp>
    <dsp:sp modelId="{E8DC1A87-12AC-4D7E-B521-D3D4A10CA9CF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ДИСПЕТЧЕРИЗАЦИЯ</a:t>
          </a:r>
          <a:endParaRPr lang="ru-RU" sz="2300" kern="1200" dirty="0"/>
        </a:p>
      </dsp:txBody>
      <dsp:txXfrm>
        <a:off x="0" y="1533700"/>
        <a:ext cx="2962656" cy="1458562"/>
      </dsp:txXfrm>
    </dsp:sp>
    <dsp:sp modelId="{774B84E2-8969-4230-B799-4A23DD6D0A81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удалённое устранение неполадок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/>
            <a:t>выполнение обновлений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i="1" kern="1200" baseline="0" dirty="0" smtClean="0"/>
            <a:t>принятие решения об отправке инженера</a:t>
          </a:r>
          <a:endParaRPr lang="ru-RU" sz="1600" b="0" i="1" kern="1200" baseline="0" dirty="0"/>
        </a:p>
      </dsp:txBody>
      <dsp:txXfrm rot="5400000">
        <a:off x="5012703" y="1160999"/>
        <a:ext cx="1166849" cy="5266944"/>
      </dsp:txXfrm>
    </dsp:sp>
    <dsp:sp modelId="{8028A82A-0829-4339-88CB-0B6A7D557B29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РЕМОНТ</a:t>
          </a:r>
          <a:endParaRPr lang="ru-RU" sz="2300" kern="1200" dirty="0"/>
        </a:p>
      </dsp:txBody>
      <dsp:txXfrm>
        <a:off x="0" y="3065190"/>
        <a:ext cx="2962656" cy="145856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A64972-9B3A-4090-A24E-EF0BA84E1320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Неисправности, приведшие к невозможности кинопоказа </a:t>
          </a:r>
          <a:r>
            <a:rPr lang="ru-RU" sz="1700" i="1" kern="1200" dirty="0" smtClean="0"/>
            <a:t>(Например, отказ блока питания)</a:t>
          </a:r>
          <a:endParaRPr lang="ru-RU" sz="1700" i="1" kern="1200" dirty="0"/>
        </a:p>
      </dsp:txBody>
      <dsp:txXfrm rot="5400000">
        <a:off x="5012703" y="-1901980"/>
        <a:ext cx="1166849" cy="5266944"/>
      </dsp:txXfrm>
    </dsp:sp>
    <dsp:sp modelId="{DAF6A1A4-096D-401F-88FE-D7F01A523409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/>
              </a:solidFill>
            </a:rPr>
            <a:t>Критические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0" y="2209"/>
        <a:ext cx="2962656" cy="1458562"/>
      </dsp:txXfrm>
    </dsp:sp>
    <dsp:sp modelId="{1BFFCD61-CBD7-4843-87C6-FACAB64A80B7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Неисправности, затрудняющие эксплуатацию оборудования, но позволяющие вести кинопоказ </a:t>
          </a:r>
          <a:r>
            <a:rPr lang="ru-RU" sz="1700" i="1" kern="1200" dirty="0" smtClean="0"/>
            <a:t>(Например, отказ системы автоматизации)</a:t>
          </a:r>
          <a:endParaRPr lang="ru-RU" sz="1700" i="1" kern="1200" dirty="0"/>
        </a:p>
      </dsp:txBody>
      <dsp:txXfrm rot="5400000">
        <a:off x="5012703" y="-370490"/>
        <a:ext cx="1166849" cy="5266944"/>
      </dsp:txXfrm>
    </dsp:sp>
    <dsp:sp modelId="{B42AC8BC-87B2-43D1-8B07-3C7EEABDAC52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/>
              </a:solidFill>
            </a:rPr>
            <a:t>Некритические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0" y="1533700"/>
        <a:ext cx="2962656" cy="1458562"/>
      </dsp:txXfrm>
    </dsp:sp>
    <dsp:sp modelId="{152A3E50-E9E6-4CF1-801C-F0B88EDD298D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Неисправности, не влияющие на работу, но требующие устранения </a:t>
          </a:r>
          <a:r>
            <a:rPr lang="ru-RU" sz="1700" i="1" kern="1200" dirty="0" smtClean="0"/>
            <a:t>(Например, неисправность системы автоматической настройки лампы)</a:t>
          </a:r>
          <a:endParaRPr lang="ru-RU" sz="1700" i="1" kern="1200" dirty="0"/>
        </a:p>
      </dsp:txBody>
      <dsp:txXfrm rot="5400000">
        <a:off x="5012703" y="1160999"/>
        <a:ext cx="1166849" cy="5266944"/>
      </dsp:txXfrm>
    </dsp:sp>
    <dsp:sp modelId="{4859AE0D-079E-4FA5-B09D-C85880DAB68E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/>
              </a:solidFill>
            </a:rPr>
            <a:t>Несущественные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0" y="3065190"/>
        <a:ext cx="2962656" cy="145856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E2ABF7-9D13-417E-8BEF-4789AF3D5409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Самая крупная структура. До нескольких десятков диспетчеров в смене.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Работа с клиентами. Анализ консоли. Принятие решений.</a:t>
          </a:r>
          <a:endParaRPr lang="ru-RU" sz="1500" kern="1200" dirty="0"/>
        </a:p>
      </dsp:txBody>
      <dsp:txXfrm rot="5400000">
        <a:off x="5160327" y="-2086455"/>
        <a:ext cx="871601" cy="5266944"/>
      </dsp:txXfrm>
    </dsp:sp>
    <dsp:sp modelId="{95660647-C7C5-4DBB-99BD-8EBA02DBF781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Call</a:t>
          </a:r>
          <a:r>
            <a:rPr lang="ru-RU" sz="4000" kern="1200" dirty="0" smtClean="0"/>
            <a:t>-центр</a:t>
          </a:r>
          <a:endParaRPr lang="ru-RU" sz="4000" kern="1200" dirty="0"/>
        </a:p>
      </dsp:txBody>
      <dsp:txXfrm>
        <a:off x="0" y="2265"/>
        <a:ext cx="2962656" cy="1089501"/>
      </dsp:txXfrm>
    </dsp:sp>
    <dsp:sp modelId="{73315B55-A445-4BC5-ABC1-AA2D2BC2A340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Несколько специалистов высокого уровня.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Принятие решений и, по возможности, устранение серьёзных неисправностей.</a:t>
          </a:r>
          <a:endParaRPr lang="ru-RU" sz="1500" kern="1200" dirty="0"/>
        </a:p>
      </dsp:txBody>
      <dsp:txXfrm rot="5400000">
        <a:off x="5160327" y="-942478"/>
        <a:ext cx="871601" cy="5266944"/>
      </dsp:txXfrm>
    </dsp:sp>
    <dsp:sp modelId="{6FF07868-7F63-4EDC-9840-F99193E19734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Аналитики</a:t>
          </a:r>
          <a:endParaRPr lang="ru-RU" sz="4000" kern="1200" dirty="0"/>
        </a:p>
      </dsp:txBody>
      <dsp:txXfrm>
        <a:off x="0" y="1146242"/>
        <a:ext cx="2962656" cy="1089501"/>
      </dsp:txXfrm>
    </dsp:sp>
    <dsp:sp modelId="{3EE02936-0B6A-42C0-ABDB-7FEA7118E645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Специалисты высокого уровня. 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Выполняющие ремонтные работы непосредственно на объектах.</a:t>
          </a:r>
          <a:endParaRPr lang="ru-RU" sz="1500" kern="1200" dirty="0"/>
        </a:p>
      </dsp:txBody>
      <dsp:txXfrm rot="5400000">
        <a:off x="5160327" y="201497"/>
        <a:ext cx="871601" cy="5266944"/>
      </dsp:txXfrm>
    </dsp:sp>
    <dsp:sp modelId="{5BAB309E-ECFF-44A6-8F92-AA571468236B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Инженеры</a:t>
          </a:r>
          <a:endParaRPr lang="ru-RU" sz="4000" kern="1200" dirty="0"/>
        </a:p>
      </dsp:txBody>
      <dsp:txXfrm>
        <a:off x="0" y="2290219"/>
        <a:ext cx="2962656" cy="1089501"/>
      </dsp:txXfrm>
    </dsp:sp>
    <dsp:sp modelId="{2DB62C34-F266-4E41-B8B4-A630420B032D}">
      <dsp:nvSpPr>
        <dsp:cNvPr id="0" name=""/>
        <dsp:cNvSpPr/>
      </dsp:nvSpPr>
      <dsp:spPr>
        <a:xfrm rot="5400000">
          <a:off x="5160327" y="1345474"/>
          <a:ext cx="871601" cy="526694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Структура, отвечающая за доставку запасных частей на объекты для замены.</a:t>
          </a:r>
          <a:endParaRPr lang="ru-RU" sz="1500" kern="1200" dirty="0"/>
        </a:p>
      </dsp:txBody>
      <dsp:txXfrm rot="5400000">
        <a:off x="5160327" y="1345474"/>
        <a:ext cx="871601" cy="5266944"/>
      </dsp:txXfrm>
    </dsp:sp>
    <dsp:sp modelId="{D2F68E7F-3B48-4464-9A9A-E1C16D501822}">
      <dsp:nvSpPr>
        <dsp:cNvPr id="0" name=""/>
        <dsp:cNvSpPr/>
      </dsp:nvSpPr>
      <dsp:spPr>
        <a:xfrm>
          <a:off x="0" y="3434195"/>
          <a:ext cx="2962656" cy="10895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Логистика</a:t>
          </a:r>
          <a:endParaRPr lang="ru-RU" sz="4000" kern="1200" dirty="0"/>
        </a:p>
      </dsp:txBody>
      <dsp:txXfrm>
        <a:off x="0" y="3434195"/>
        <a:ext cx="2962656" cy="1089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14A47-5ED6-4440-9EC9-C3D03B7A0F1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010A1-B311-4FE0-AC7C-03CE88BE3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КОНСАЛТИНГ</a:t>
            </a:r>
            <a:r>
              <a:rPr lang="ru-RU" sz="6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ru-RU" sz="6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Содержимое 5" descr="фото2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96752"/>
            <a:ext cx="8352928" cy="5573075"/>
          </a:xfrm>
        </p:spPr>
      </p:pic>
      <p:pic>
        <p:nvPicPr>
          <p:cNvPr id="7172" name="Picture 4" descr="H:\АМиАС\2012\asia cinema2012\лого\Снимок экрана 2012-02-01 в 15.05.0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5347" y="188640"/>
            <a:ext cx="3663157" cy="857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7332978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513269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4" descr="H:\АМиАС\2012\asia cinema2012\лого\Снимок экрана 2012-02-01 в 15.05.0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45347" y="188640"/>
            <a:ext cx="3663157" cy="857250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С ЧЕГО НАЧАТЬ</a:t>
            </a:r>
            <a:r>
              <a:rPr lang="ru-RU" sz="4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ru-RU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1839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889630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42928" y="-7145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ЭТАП РАБОТ</a:t>
            </a:r>
            <a:endParaRPr lang="ru-RU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4" descr="H:\АМиАС\2012\asia cinema2012\лого\Снимок экрана 2012-02-01 в 15.05.0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45347" y="142852"/>
            <a:ext cx="3663157" cy="857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796680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31131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ЭТАП РАБОТ</a:t>
            </a:r>
            <a:endParaRPr lang="ru-RU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4" descr="H:\АМиАС\2012\asia cinema2012\лого\Снимок экрана 2012-02-01 в 15.05.0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45347" y="214296"/>
            <a:ext cx="3663157" cy="857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109737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31131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В ЧЕМ ВЫГОДА </a:t>
            </a:r>
            <a:b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КИНОТЕАТРА?</a:t>
            </a:r>
            <a:endParaRPr lang="ru-RU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4" descr="H:\АМиАС\2012\asia cinema2012\лого\Снимок экрана 2012-02-01 в 15.05.0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45347" y="214296"/>
            <a:ext cx="3663157" cy="857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109737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АМиАС\2015\апрель\Кинорынок-97\стенд\макет\для печати\итоговый макет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159" y="1714488"/>
            <a:ext cx="8919031" cy="3714776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ПРИСОЕДИНЯЙТЕСЬ К НАМ!</a:t>
            </a:r>
            <a:b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WWW.ASIACINEMA.RU</a:t>
            </a:r>
            <a:endParaRPr lang="ru-RU" sz="4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3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</TotalTime>
  <Words>129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КОНСАЛТИНГ </vt:lpstr>
      <vt:lpstr>С ЧЕГО НАЧАТЬ </vt:lpstr>
      <vt:lpstr>I ЭТАП РАБОТ</vt:lpstr>
      <vt:lpstr> II ЭТАП РАБОТ</vt:lpstr>
      <vt:lpstr>В ЧЕМ ВЫГОДА  КИНОТЕАТРА?</vt:lpstr>
      <vt:lpstr>ПРИСОЕДИНЯЙТЕСЬ К НАМ! WWW.ASIACINEMA.RU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Проворов Петр Михайлович</dc:creator>
  <cp:lastModifiedBy>user</cp:lastModifiedBy>
  <cp:revision>39</cp:revision>
  <dcterms:created xsi:type="dcterms:W3CDTF">2015-06-04T09:20:25Z</dcterms:created>
  <dcterms:modified xsi:type="dcterms:W3CDTF">2015-06-08T06:28:13Z</dcterms:modified>
</cp:coreProperties>
</file>